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908" r:id="rId1"/>
  </p:sldMasterIdLst>
  <p:notesMasterIdLst>
    <p:notesMasterId r:id="rId30"/>
  </p:notesMasterIdLst>
  <p:handoutMasterIdLst>
    <p:handoutMasterId r:id="rId31"/>
  </p:handoutMasterIdLst>
  <p:sldIdLst>
    <p:sldId id="548" r:id="rId2"/>
    <p:sldId id="602" r:id="rId3"/>
    <p:sldId id="583" r:id="rId4"/>
    <p:sldId id="585" r:id="rId5"/>
    <p:sldId id="584" r:id="rId6"/>
    <p:sldId id="600" r:id="rId7"/>
    <p:sldId id="641" r:id="rId8"/>
    <p:sldId id="617" r:id="rId9"/>
    <p:sldId id="604" r:id="rId10"/>
    <p:sldId id="601" r:id="rId11"/>
    <p:sldId id="618" r:id="rId12"/>
    <p:sldId id="550" r:id="rId13"/>
    <p:sldId id="643" r:id="rId14"/>
    <p:sldId id="654" r:id="rId15"/>
    <p:sldId id="653" r:id="rId16"/>
    <p:sldId id="655" r:id="rId17"/>
    <p:sldId id="652" r:id="rId18"/>
    <p:sldId id="651" r:id="rId19"/>
    <p:sldId id="621" r:id="rId20"/>
    <p:sldId id="644" r:id="rId21"/>
    <p:sldId id="622" r:id="rId22"/>
    <p:sldId id="648" r:id="rId23"/>
    <p:sldId id="650" r:id="rId24"/>
    <p:sldId id="645" r:id="rId25"/>
    <p:sldId id="646" r:id="rId26"/>
    <p:sldId id="647" r:id="rId27"/>
    <p:sldId id="576" r:id="rId28"/>
    <p:sldId id="640" r:id="rId2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76" userDrawn="1">
          <p15:clr>
            <a:srgbClr val="A4A3A4"/>
          </p15:clr>
        </p15:guide>
        <p15:guide id="3" pos="2135" userDrawn="1">
          <p15:clr>
            <a:srgbClr val="A4A3A4"/>
          </p15:clr>
        </p15:guide>
        <p15:guide id="4" orient="horz" pos="3124" userDrawn="1">
          <p15:clr>
            <a:srgbClr val="A4A3A4"/>
          </p15:clr>
        </p15:guide>
        <p15:guide id="5" pos="2177" userDrawn="1">
          <p15:clr>
            <a:srgbClr val="A4A3A4"/>
          </p15:clr>
        </p15:guide>
        <p15:guide id="6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370" autoAdjust="0"/>
  </p:normalViewPr>
  <p:slideViewPr>
    <p:cSldViewPr>
      <p:cViewPr varScale="1">
        <p:scale>
          <a:sx n="104" d="100"/>
          <a:sy n="104" d="100"/>
        </p:scale>
        <p:origin x="7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4158" y="-108"/>
      </p:cViewPr>
      <p:guideLst>
        <p:guide orient="horz" pos="3121"/>
        <p:guide pos="2176"/>
        <p:guide pos="2135"/>
        <p:guide orient="horz" pos="3124"/>
        <p:guide pos="217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\Desktop\&#51221;&#48337;&#52380;\89.&#48372;&#44256;&#49436;\&#49892;&#54744;%20&#48372;&#44256;&#49436;\HYBRID-ARD(&#44160;&#51221;&#50808;&#54632;)\50kW\20210524%20&#46041;&#53444;\111111110027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1.%20EnergyPartners\001%20Hybrid%20ARD\HYBRID%20UPS%20&#46041;&#53444;%20IX&#53440;&#50892;%20TEST%20_202105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ko-KR"/>
              <a:t>전력량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전체!$F$1</c:f>
              <c:strCache>
                <c:ptCount val="1"/>
                <c:pt idx="0">
                  <c:v>P-E1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전체!$C$2:$C$3580</c:f>
              <c:numCache>
                <c:formatCode>h:mm:ss</c:formatCode>
                <c:ptCount val="3579"/>
                <c:pt idx="0">
                  <c:v>0.58160879629629625</c:v>
                </c:pt>
                <c:pt idx="1">
                  <c:v>0.5816203703703704</c:v>
                </c:pt>
                <c:pt idx="2">
                  <c:v>0.58163194444444444</c:v>
                </c:pt>
                <c:pt idx="3">
                  <c:v>0.58164351851851859</c:v>
                </c:pt>
                <c:pt idx="4">
                  <c:v>0.58165509259259263</c:v>
                </c:pt>
                <c:pt idx="5">
                  <c:v>0.58166666666666667</c:v>
                </c:pt>
                <c:pt idx="6">
                  <c:v>0.5816782407407407</c:v>
                </c:pt>
                <c:pt idx="7">
                  <c:v>0.58168981481481474</c:v>
                </c:pt>
                <c:pt idx="8">
                  <c:v>0.58170138888888889</c:v>
                </c:pt>
                <c:pt idx="9">
                  <c:v>0.58171296296296293</c:v>
                </c:pt>
                <c:pt idx="10">
                  <c:v>0.58172453703703708</c:v>
                </c:pt>
                <c:pt idx="11">
                  <c:v>0.58173611111111112</c:v>
                </c:pt>
                <c:pt idx="12">
                  <c:v>0.58174768518518516</c:v>
                </c:pt>
                <c:pt idx="13">
                  <c:v>0.5817592592592592</c:v>
                </c:pt>
                <c:pt idx="14">
                  <c:v>0.58177083333333335</c:v>
                </c:pt>
                <c:pt idx="15">
                  <c:v>0.58178240740740739</c:v>
                </c:pt>
                <c:pt idx="16">
                  <c:v>0.58179398148148154</c:v>
                </c:pt>
                <c:pt idx="17">
                  <c:v>0.58180555555555558</c:v>
                </c:pt>
                <c:pt idx="18">
                  <c:v>0.58181712962962961</c:v>
                </c:pt>
                <c:pt idx="19">
                  <c:v>0.58182870370370365</c:v>
                </c:pt>
                <c:pt idx="20">
                  <c:v>0.5818402777777778</c:v>
                </c:pt>
                <c:pt idx="21">
                  <c:v>0.58185185185185184</c:v>
                </c:pt>
                <c:pt idx="22">
                  <c:v>0.58186342592592599</c:v>
                </c:pt>
                <c:pt idx="23">
                  <c:v>0.58187500000000003</c:v>
                </c:pt>
                <c:pt idx="24">
                  <c:v>0.58188657407407407</c:v>
                </c:pt>
                <c:pt idx="25">
                  <c:v>0.58189814814814811</c:v>
                </c:pt>
                <c:pt idx="26">
                  <c:v>0.58190972222222226</c:v>
                </c:pt>
                <c:pt idx="27">
                  <c:v>0.5819212962962963</c:v>
                </c:pt>
                <c:pt idx="28">
                  <c:v>0.58193287037037034</c:v>
                </c:pt>
                <c:pt idx="29">
                  <c:v>0.58194444444444449</c:v>
                </c:pt>
                <c:pt idx="30">
                  <c:v>0.58195601851851853</c:v>
                </c:pt>
                <c:pt idx="31">
                  <c:v>0.58196759259259256</c:v>
                </c:pt>
                <c:pt idx="32">
                  <c:v>0.5819791666666666</c:v>
                </c:pt>
                <c:pt idx="33">
                  <c:v>0.58199074074074075</c:v>
                </c:pt>
                <c:pt idx="34">
                  <c:v>0.58200231481481479</c:v>
                </c:pt>
                <c:pt idx="35">
                  <c:v>0.58201388888888894</c:v>
                </c:pt>
                <c:pt idx="36">
                  <c:v>0.58202546296296298</c:v>
                </c:pt>
                <c:pt idx="37">
                  <c:v>0.58203703703703702</c:v>
                </c:pt>
                <c:pt idx="38">
                  <c:v>0.58204861111111106</c:v>
                </c:pt>
                <c:pt idx="39">
                  <c:v>0.58206018518518521</c:v>
                </c:pt>
                <c:pt idx="40">
                  <c:v>0.58207175925925925</c:v>
                </c:pt>
                <c:pt idx="41">
                  <c:v>0.5820833333333334</c:v>
                </c:pt>
                <c:pt idx="42">
                  <c:v>0.58209490740740744</c:v>
                </c:pt>
                <c:pt idx="43">
                  <c:v>0.58210648148148147</c:v>
                </c:pt>
                <c:pt idx="44">
                  <c:v>0.58211805555555551</c:v>
                </c:pt>
                <c:pt idx="45">
                  <c:v>0.58212962962962966</c:v>
                </c:pt>
                <c:pt idx="46">
                  <c:v>0.5821412037037037</c:v>
                </c:pt>
                <c:pt idx="47">
                  <c:v>0.58215277777777774</c:v>
                </c:pt>
                <c:pt idx="48">
                  <c:v>0.58216435185185189</c:v>
                </c:pt>
                <c:pt idx="49">
                  <c:v>0.58217592592592593</c:v>
                </c:pt>
                <c:pt idx="50">
                  <c:v>0.58218749999999997</c:v>
                </c:pt>
                <c:pt idx="51">
                  <c:v>0.58219907407407401</c:v>
                </c:pt>
                <c:pt idx="52">
                  <c:v>0.58221064814814816</c:v>
                </c:pt>
                <c:pt idx="53">
                  <c:v>0.5822222222222222</c:v>
                </c:pt>
                <c:pt idx="54">
                  <c:v>0.58223379629629635</c:v>
                </c:pt>
                <c:pt idx="55">
                  <c:v>0.58224537037037039</c:v>
                </c:pt>
                <c:pt idx="56">
                  <c:v>0.58225694444444442</c:v>
                </c:pt>
                <c:pt idx="57">
                  <c:v>0.58226851851851846</c:v>
                </c:pt>
                <c:pt idx="58">
                  <c:v>0.58228009259259261</c:v>
                </c:pt>
                <c:pt idx="59">
                  <c:v>0.58229166666666665</c:v>
                </c:pt>
                <c:pt idx="60">
                  <c:v>0.5823032407407408</c:v>
                </c:pt>
                <c:pt idx="61">
                  <c:v>0.58231481481481484</c:v>
                </c:pt>
                <c:pt idx="62">
                  <c:v>0.58232638888888888</c:v>
                </c:pt>
                <c:pt idx="63">
                  <c:v>0.58233796296296292</c:v>
                </c:pt>
                <c:pt idx="64">
                  <c:v>0.58234953703703707</c:v>
                </c:pt>
                <c:pt idx="65">
                  <c:v>0.58236111111111111</c:v>
                </c:pt>
                <c:pt idx="66">
                  <c:v>0.58237268518518526</c:v>
                </c:pt>
                <c:pt idx="67">
                  <c:v>0.5823842592592593</c:v>
                </c:pt>
                <c:pt idx="68">
                  <c:v>0.58239583333333333</c:v>
                </c:pt>
                <c:pt idx="69">
                  <c:v>0.58240740740740737</c:v>
                </c:pt>
                <c:pt idx="70">
                  <c:v>0.58241898148148141</c:v>
                </c:pt>
                <c:pt idx="71">
                  <c:v>0.58243055555555556</c:v>
                </c:pt>
                <c:pt idx="72">
                  <c:v>0.5824421296296296</c:v>
                </c:pt>
                <c:pt idx="73">
                  <c:v>0.58245370370370375</c:v>
                </c:pt>
                <c:pt idx="74">
                  <c:v>0.58246527777777779</c:v>
                </c:pt>
                <c:pt idx="75">
                  <c:v>0.58247685185185183</c:v>
                </c:pt>
                <c:pt idx="76">
                  <c:v>0.58248842592592587</c:v>
                </c:pt>
                <c:pt idx="77">
                  <c:v>0.58250000000000002</c:v>
                </c:pt>
                <c:pt idx="78">
                  <c:v>0.58251157407407406</c:v>
                </c:pt>
                <c:pt idx="79">
                  <c:v>0.58252314814814821</c:v>
                </c:pt>
                <c:pt idx="80">
                  <c:v>0.58253472222222225</c:v>
                </c:pt>
                <c:pt idx="81">
                  <c:v>0.58254629629629628</c:v>
                </c:pt>
                <c:pt idx="82">
                  <c:v>0.58255787037037032</c:v>
                </c:pt>
                <c:pt idx="83">
                  <c:v>0.58256944444444447</c:v>
                </c:pt>
                <c:pt idx="84">
                  <c:v>0.58258101851851851</c:v>
                </c:pt>
                <c:pt idx="85">
                  <c:v>0.58259259259259266</c:v>
                </c:pt>
                <c:pt idx="86">
                  <c:v>0.5826041666666667</c:v>
                </c:pt>
                <c:pt idx="87">
                  <c:v>0.58261574074074074</c:v>
                </c:pt>
                <c:pt idx="88">
                  <c:v>0.58262731481481478</c:v>
                </c:pt>
                <c:pt idx="89">
                  <c:v>0.58263888888888882</c:v>
                </c:pt>
                <c:pt idx="90">
                  <c:v>0.58265046296296297</c:v>
                </c:pt>
                <c:pt idx="91">
                  <c:v>0.58266203703703701</c:v>
                </c:pt>
                <c:pt idx="92">
                  <c:v>0.58267361111111116</c:v>
                </c:pt>
                <c:pt idx="93">
                  <c:v>0.58268518518518519</c:v>
                </c:pt>
                <c:pt idx="94">
                  <c:v>0.58269675925925923</c:v>
                </c:pt>
                <c:pt idx="95">
                  <c:v>0.58270833333333327</c:v>
                </c:pt>
                <c:pt idx="96">
                  <c:v>0.58271990740740742</c:v>
                </c:pt>
                <c:pt idx="97">
                  <c:v>0.58273148148148146</c:v>
                </c:pt>
                <c:pt idx="98">
                  <c:v>0.58274305555555561</c:v>
                </c:pt>
                <c:pt idx="99">
                  <c:v>0.58275462962962965</c:v>
                </c:pt>
                <c:pt idx="100">
                  <c:v>0.58276620370370369</c:v>
                </c:pt>
                <c:pt idx="101">
                  <c:v>0.58277777777777773</c:v>
                </c:pt>
                <c:pt idx="102">
                  <c:v>0.58278935185185188</c:v>
                </c:pt>
                <c:pt idx="103">
                  <c:v>0.58280092592592592</c:v>
                </c:pt>
                <c:pt idx="104">
                  <c:v>0.58281250000000007</c:v>
                </c:pt>
                <c:pt idx="105">
                  <c:v>0.58282407407407411</c:v>
                </c:pt>
                <c:pt idx="106">
                  <c:v>0.58283564814814814</c:v>
                </c:pt>
                <c:pt idx="107">
                  <c:v>0.58284722222222218</c:v>
                </c:pt>
                <c:pt idx="108">
                  <c:v>0.58285879629629633</c:v>
                </c:pt>
                <c:pt idx="109">
                  <c:v>0.58287037037037037</c:v>
                </c:pt>
                <c:pt idx="110">
                  <c:v>0.58288194444444441</c:v>
                </c:pt>
                <c:pt idx="111">
                  <c:v>0.58289351851851856</c:v>
                </c:pt>
                <c:pt idx="112">
                  <c:v>0.5829050925925926</c:v>
                </c:pt>
                <c:pt idx="113">
                  <c:v>0.58291666666666664</c:v>
                </c:pt>
                <c:pt idx="114">
                  <c:v>0.58292824074074068</c:v>
                </c:pt>
                <c:pt idx="115">
                  <c:v>0.58293981481481483</c:v>
                </c:pt>
                <c:pt idx="116">
                  <c:v>0.58295138888888887</c:v>
                </c:pt>
                <c:pt idx="117">
                  <c:v>0.58296296296296302</c:v>
                </c:pt>
                <c:pt idx="118">
                  <c:v>0.58297453703703705</c:v>
                </c:pt>
                <c:pt idx="119">
                  <c:v>0.58298611111111109</c:v>
                </c:pt>
                <c:pt idx="120">
                  <c:v>0.58299768518518513</c:v>
                </c:pt>
                <c:pt idx="121">
                  <c:v>0.58300925925925928</c:v>
                </c:pt>
                <c:pt idx="122">
                  <c:v>0.58302083333333332</c:v>
                </c:pt>
                <c:pt idx="123">
                  <c:v>0.58303240740740747</c:v>
                </c:pt>
                <c:pt idx="124">
                  <c:v>0.58304398148148151</c:v>
                </c:pt>
                <c:pt idx="125">
                  <c:v>0.58305555555555555</c:v>
                </c:pt>
                <c:pt idx="126">
                  <c:v>0.58306712962962959</c:v>
                </c:pt>
                <c:pt idx="127">
                  <c:v>0.58307870370370374</c:v>
                </c:pt>
                <c:pt idx="128">
                  <c:v>0.58309027777777778</c:v>
                </c:pt>
                <c:pt idx="129">
                  <c:v>0.58310185185185182</c:v>
                </c:pt>
                <c:pt idx="130">
                  <c:v>0.58311342592592597</c:v>
                </c:pt>
                <c:pt idx="131">
                  <c:v>0.583125</c:v>
                </c:pt>
                <c:pt idx="132">
                  <c:v>0.58313657407407404</c:v>
                </c:pt>
                <c:pt idx="133">
                  <c:v>0.58314814814814808</c:v>
                </c:pt>
                <c:pt idx="134">
                  <c:v>0.58315972222222223</c:v>
                </c:pt>
                <c:pt idx="135">
                  <c:v>0.58317129629629627</c:v>
                </c:pt>
                <c:pt idx="136">
                  <c:v>0.58318287037037042</c:v>
                </c:pt>
                <c:pt idx="137">
                  <c:v>0.58319444444444446</c:v>
                </c:pt>
                <c:pt idx="138">
                  <c:v>0.5832060185185185</c:v>
                </c:pt>
                <c:pt idx="139">
                  <c:v>0.58321759259259254</c:v>
                </c:pt>
                <c:pt idx="140">
                  <c:v>0.58322916666666669</c:v>
                </c:pt>
                <c:pt idx="141">
                  <c:v>0.58324074074074073</c:v>
                </c:pt>
                <c:pt idx="142">
                  <c:v>0.58325231481481488</c:v>
                </c:pt>
                <c:pt idx="143">
                  <c:v>0.58326388888888892</c:v>
                </c:pt>
                <c:pt idx="144">
                  <c:v>0.58327546296296295</c:v>
                </c:pt>
                <c:pt idx="145">
                  <c:v>0.58328703703703699</c:v>
                </c:pt>
                <c:pt idx="146">
                  <c:v>0.58329861111111114</c:v>
                </c:pt>
                <c:pt idx="147">
                  <c:v>0.58331018518518518</c:v>
                </c:pt>
                <c:pt idx="148">
                  <c:v>0.58332175925925933</c:v>
                </c:pt>
                <c:pt idx="149">
                  <c:v>0.58333333333333337</c:v>
                </c:pt>
                <c:pt idx="150">
                  <c:v>0.58334490740740741</c:v>
                </c:pt>
                <c:pt idx="151">
                  <c:v>0.58335648148148145</c:v>
                </c:pt>
                <c:pt idx="152">
                  <c:v>0.58336805555555549</c:v>
                </c:pt>
                <c:pt idx="153">
                  <c:v>0.58337962962962964</c:v>
                </c:pt>
                <c:pt idx="154">
                  <c:v>0.58339120370370368</c:v>
                </c:pt>
                <c:pt idx="155">
                  <c:v>0.58340277777777783</c:v>
                </c:pt>
                <c:pt idx="156">
                  <c:v>0.58341435185185186</c:v>
                </c:pt>
                <c:pt idx="157">
                  <c:v>0.5834259259259259</c:v>
                </c:pt>
                <c:pt idx="158">
                  <c:v>0.58343749999999994</c:v>
                </c:pt>
                <c:pt idx="159">
                  <c:v>0.58344907407407409</c:v>
                </c:pt>
                <c:pt idx="160">
                  <c:v>0.58346064814814813</c:v>
                </c:pt>
                <c:pt idx="161">
                  <c:v>0.58347222222222228</c:v>
                </c:pt>
                <c:pt idx="162">
                  <c:v>0.58348379629629632</c:v>
                </c:pt>
                <c:pt idx="163">
                  <c:v>0.58349537037037036</c:v>
                </c:pt>
                <c:pt idx="164">
                  <c:v>0.5835069444444444</c:v>
                </c:pt>
                <c:pt idx="165">
                  <c:v>0.58351851851851855</c:v>
                </c:pt>
                <c:pt idx="166">
                  <c:v>0.58353009259259259</c:v>
                </c:pt>
                <c:pt idx="167">
                  <c:v>0.58354166666666674</c:v>
                </c:pt>
                <c:pt idx="168">
                  <c:v>0.58355324074074078</c:v>
                </c:pt>
                <c:pt idx="169">
                  <c:v>0.58356481481481481</c:v>
                </c:pt>
                <c:pt idx="170">
                  <c:v>0.58357638888888885</c:v>
                </c:pt>
                <c:pt idx="171">
                  <c:v>0.58358796296296289</c:v>
                </c:pt>
                <c:pt idx="172">
                  <c:v>0.58359953703703704</c:v>
                </c:pt>
                <c:pt idx="173">
                  <c:v>0.58361111111111108</c:v>
                </c:pt>
                <c:pt idx="174">
                  <c:v>0.58362268518518523</c:v>
                </c:pt>
                <c:pt idx="175">
                  <c:v>0.58363425925925927</c:v>
                </c:pt>
                <c:pt idx="176">
                  <c:v>0.58364583333333331</c:v>
                </c:pt>
                <c:pt idx="177">
                  <c:v>0.58365740740740735</c:v>
                </c:pt>
                <c:pt idx="178">
                  <c:v>0.5836689814814815</c:v>
                </c:pt>
                <c:pt idx="179">
                  <c:v>0.58368055555555554</c:v>
                </c:pt>
                <c:pt idx="180">
                  <c:v>0.58369212962962969</c:v>
                </c:pt>
                <c:pt idx="181">
                  <c:v>0.58370370370370372</c:v>
                </c:pt>
                <c:pt idx="182">
                  <c:v>0.58371527777777776</c:v>
                </c:pt>
                <c:pt idx="183">
                  <c:v>0.5837268518518518</c:v>
                </c:pt>
                <c:pt idx="184">
                  <c:v>0.58373842592592595</c:v>
                </c:pt>
                <c:pt idx="185">
                  <c:v>0.58374999999999999</c:v>
                </c:pt>
                <c:pt idx="186">
                  <c:v>0.58376157407407414</c:v>
                </c:pt>
                <c:pt idx="187">
                  <c:v>0.58377314814814818</c:v>
                </c:pt>
                <c:pt idx="188">
                  <c:v>0.58378472222222222</c:v>
                </c:pt>
                <c:pt idx="189">
                  <c:v>0.58379629629629626</c:v>
                </c:pt>
                <c:pt idx="190">
                  <c:v>0.5838078703703703</c:v>
                </c:pt>
                <c:pt idx="191">
                  <c:v>0.58381944444444445</c:v>
                </c:pt>
                <c:pt idx="192">
                  <c:v>0.58383101851851849</c:v>
                </c:pt>
                <c:pt idx="193">
                  <c:v>0.58384259259259264</c:v>
                </c:pt>
                <c:pt idx="194">
                  <c:v>0.58385416666666667</c:v>
                </c:pt>
                <c:pt idx="195">
                  <c:v>0.58386574074074071</c:v>
                </c:pt>
                <c:pt idx="196">
                  <c:v>0.58387731481481475</c:v>
                </c:pt>
                <c:pt idx="197">
                  <c:v>0.5838888888888889</c:v>
                </c:pt>
                <c:pt idx="198">
                  <c:v>0.58390046296296294</c:v>
                </c:pt>
                <c:pt idx="199">
                  <c:v>0.58391203703703709</c:v>
                </c:pt>
                <c:pt idx="200">
                  <c:v>0.58392361111111113</c:v>
                </c:pt>
                <c:pt idx="201">
                  <c:v>0.58393518518518517</c:v>
                </c:pt>
                <c:pt idx="202">
                  <c:v>0.58394675925925921</c:v>
                </c:pt>
                <c:pt idx="203">
                  <c:v>0.58395833333333336</c:v>
                </c:pt>
                <c:pt idx="204">
                  <c:v>0.5839699074074074</c:v>
                </c:pt>
                <c:pt idx="205">
                  <c:v>0.58398148148148155</c:v>
                </c:pt>
                <c:pt idx="206">
                  <c:v>0.58399305555555558</c:v>
                </c:pt>
                <c:pt idx="207">
                  <c:v>0.58400462962962962</c:v>
                </c:pt>
                <c:pt idx="208">
                  <c:v>0.58401620370370366</c:v>
                </c:pt>
                <c:pt idx="209">
                  <c:v>0.58402777777777781</c:v>
                </c:pt>
                <c:pt idx="210">
                  <c:v>0.58403935185185185</c:v>
                </c:pt>
                <c:pt idx="211">
                  <c:v>0.58405092592592589</c:v>
                </c:pt>
                <c:pt idx="212">
                  <c:v>0.58406250000000004</c:v>
                </c:pt>
                <c:pt idx="213">
                  <c:v>0.58407407407407408</c:v>
                </c:pt>
                <c:pt idx="214">
                  <c:v>0.58408564814814812</c:v>
                </c:pt>
                <c:pt idx="215">
                  <c:v>0.58409722222222216</c:v>
                </c:pt>
                <c:pt idx="216">
                  <c:v>0.58410879629629631</c:v>
                </c:pt>
                <c:pt idx="217">
                  <c:v>0.58412037037037035</c:v>
                </c:pt>
                <c:pt idx="218">
                  <c:v>0.5841319444444445</c:v>
                </c:pt>
                <c:pt idx="219">
                  <c:v>0.58414351851851853</c:v>
                </c:pt>
                <c:pt idx="220">
                  <c:v>0.58415509259259257</c:v>
                </c:pt>
                <c:pt idx="221">
                  <c:v>0.58416666666666661</c:v>
                </c:pt>
                <c:pt idx="222">
                  <c:v>0.58417824074074076</c:v>
                </c:pt>
                <c:pt idx="223">
                  <c:v>0.5841898148148148</c:v>
                </c:pt>
                <c:pt idx="224">
                  <c:v>0.58420138888888895</c:v>
                </c:pt>
                <c:pt idx="225">
                  <c:v>0.58421296296296299</c:v>
                </c:pt>
                <c:pt idx="226">
                  <c:v>0.58422453703703703</c:v>
                </c:pt>
                <c:pt idx="227">
                  <c:v>0.58423611111111107</c:v>
                </c:pt>
                <c:pt idx="228">
                  <c:v>0.58424768518518522</c:v>
                </c:pt>
                <c:pt idx="229">
                  <c:v>0.58425925925925926</c:v>
                </c:pt>
                <c:pt idx="230">
                  <c:v>0.58427083333333341</c:v>
                </c:pt>
                <c:pt idx="231">
                  <c:v>0.58428240740740744</c:v>
                </c:pt>
                <c:pt idx="232">
                  <c:v>0.58429398148148148</c:v>
                </c:pt>
                <c:pt idx="233">
                  <c:v>0.58430555555555552</c:v>
                </c:pt>
                <c:pt idx="234">
                  <c:v>0.58431712962962956</c:v>
                </c:pt>
                <c:pt idx="235">
                  <c:v>0.58432870370370371</c:v>
                </c:pt>
                <c:pt idx="236">
                  <c:v>0.58434027777777775</c:v>
                </c:pt>
                <c:pt idx="237">
                  <c:v>0.5843518518518519</c:v>
                </c:pt>
                <c:pt idx="238">
                  <c:v>0.58436342592592594</c:v>
                </c:pt>
                <c:pt idx="239">
                  <c:v>0.58437499999999998</c:v>
                </c:pt>
                <c:pt idx="240">
                  <c:v>0.58438657407407402</c:v>
                </c:pt>
                <c:pt idx="241">
                  <c:v>0.58439814814814817</c:v>
                </c:pt>
                <c:pt idx="242">
                  <c:v>0.58440972222222221</c:v>
                </c:pt>
                <c:pt idx="243">
                  <c:v>0.58442129629629636</c:v>
                </c:pt>
                <c:pt idx="244">
                  <c:v>0.58443287037037039</c:v>
                </c:pt>
                <c:pt idx="245">
                  <c:v>0.58444444444444443</c:v>
                </c:pt>
                <c:pt idx="246">
                  <c:v>0.58445601851851847</c:v>
                </c:pt>
                <c:pt idx="247">
                  <c:v>0.58446759259259262</c:v>
                </c:pt>
                <c:pt idx="248">
                  <c:v>0.58447916666666666</c:v>
                </c:pt>
                <c:pt idx="249">
                  <c:v>0.58449074074074081</c:v>
                </c:pt>
                <c:pt idx="250">
                  <c:v>0.58450231481481485</c:v>
                </c:pt>
                <c:pt idx="251">
                  <c:v>0.58451388888888889</c:v>
                </c:pt>
                <c:pt idx="252">
                  <c:v>0.58452546296296293</c:v>
                </c:pt>
                <c:pt idx="253">
                  <c:v>0.58453703703703697</c:v>
                </c:pt>
                <c:pt idx="254">
                  <c:v>0.58454861111111112</c:v>
                </c:pt>
                <c:pt idx="255">
                  <c:v>0.58456018518518515</c:v>
                </c:pt>
                <c:pt idx="256">
                  <c:v>0.5845717592592593</c:v>
                </c:pt>
                <c:pt idx="257">
                  <c:v>0.58458333333333334</c:v>
                </c:pt>
                <c:pt idx="258">
                  <c:v>0.58459490740740738</c:v>
                </c:pt>
                <c:pt idx="259">
                  <c:v>0.58460648148148142</c:v>
                </c:pt>
                <c:pt idx="260">
                  <c:v>0.58461805555555557</c:v>
                </c:pt>
                <c:pt idx="261">
                  <c:v>0.58462962962962961</c:v>
                </c:pt>
                <c:pt idx="262">
                  <c:v>0.58464120370370376</c:v>
                </c:pt>
                <c:pt idx="263">
                  <c:v>0.5846527777777778</c:v>
                </c:pt>
                <c:pt idx="264">
                  <c:v>0.58466435185185184</c:v>
                </c:pt>
                <c:pt idx="265">
                  <c:v>0.58467592592592588</c:v>
                </c:pt>
                <c:pt idx="266">
                  <c:v>0.58468750000000003</c:v>
                </c:pt>
                <c:pt idx="267">
                  <c:v>0.58469907407407407</c:v>
                </c:pt>
                <c:pt idx="268">
                  <c:v>0.58471064814814822</c:v>
                </c:pt>
                <c:pt idx="269">
                  <c:v>0.58472222222222225</c:v>
                </c:pt>
                <c:pt idx="270">
                  <c:v>0.58473379629629629</c:v>
                </c:pt>
                <c:pt idx="271">
                  <c:v>0.58474537037037033</c:v>
                </c:pt>
                <c:pt idx="272">
                  <c:v>0.58475694444444437</c:v>
                </c:pt>
                <c:pt idx="273">
                  <c:v>0.58476851851851852</c:v>
                </c:pt>
                <c:pt idx="274">
                  <c:v>0.58478009259259256</c:v>
                </c:pt>
                <c:pt idx="275">
                  <c:v>0.58479166666666671</c:v>
                </c:pt>
                <c:pt idx="276">
                  <c:v>0.58480324074074075</c:v>
                </c:pt>
                <c:pt idx="277">
                  <c:v>0.58481481481481479</c:v>
                </c:pt>
                <c:pt idx="278">
                  <c:v>0.58482638888888883</c:v>
                </c:pt>
                <c:pt idx="279">
                  <c:v>0.58483796296296298</c:v>
                </c:pt>
                <c:pt idx="280">
                  <c:v>0.58484953703703701</c:v>
                </c:pt>
                <c:pt idx="281">
                  <c:v>0.58486111111111116</c:v>
                </c:pt>
                <c:pt idx="282">
                  <c:v>0.5848726851851852</c:v>
                </c:pt>
                <c:pt idx="283">
                  <c:v>0.58488425925925924</c:v>
                </c:pt>
                <c:pt idx="284">
                  <c:v>0.58489583333333328</c:v>
                </c:pt>
                <c:pt idx="285">
                  <c:v>0.58490740740740743</c:v>
                </c:pt>
                <c:pt idx="286">
                  <c:v>0.58491898148148147</c:v>
                </c:pt>
                <c:pt idx="287">
                  <c:v>0.58493055555555562</c:v>
                </c:pt>
                <c:pt idx="288">
                  <c:v>0.58494212962962966</c:v>
                </c:pt>
                <c:pt idx="289">
                  <c:v>0.5849537037037037</c:v>
                </c:pt>
                <c:pt idx="290">
                  <c:v>0.58496527777777774</c:v>
                </c:pt>
                <c:pt idx="291">
                  <c:v>0.58497685185185189</c:v>
                </c:pt>
                <c:pt idx="292">
                  <c:v>0.58498842592592593</c:v>
                </c:pt>
                <c:pt idx="293">
                  <c:v>0.58499999999999996</c:v>
                </c:pt>
                <c:pt idx="294">
                  <c:v>0.58501157407407411</c:v>
                </c:pt>
                <c:pt idx="295">
                  <c:v>0.58502314814814815</c:v>
                </c:pt>
                <c:pt idx="296">
                  <c:v>0.58503472222222219</c:v>
                </c:pt>
                <c:pt idx="297">
                  <c:v>0.58504629629629623</c:v>
                </c:pt>
                <c:pt idx="298">
                  <c:v>0.58505787037037038</c:v>
                </c:pt>
                <c:pt idx="299">
                  <c:v>0.58506944444444442</c:v>
                </c:pt>
                <c:pt idx="300">
                  <c:v>0.58508101851851857</c:v>
                </c:pt>
                <c:pt idx="301">
                  <c:v>0.58509259259259261</c:v>
                </c:pt>
                <c:pt idx="302">
                  <c:v>0.58510416666666665</c:v>
                </c:pt>
                <c:pt idx="303">
                  <c:v>0.58511574074074069</c:v>
                </c:pt>
                <c:pt idx="304">
                  <c:v>0.58512731481481484</c:v>
                </c:pt>
                <c:pt idx="305">
                  <c:v>0.58513888888888888</c:v>
                </c:pt>
                <c:pt idx="306">
                  <c:v>0.58515046296296302</c:v>
                </c:pt>
                <c:pt idx="307">
                  <c:v>0.58516203703703706</c:v>
                </c:pt>
                <c:pt idx="308">
                  <c:v>0.5851736111111111</c:v>
                </c:pt>
                <c:pt idx="309">
                  <c:v>0.58518518518518514</c:v>
                </c:pt>
                <c:pt idx="310">
                  <c:v>0.58519675925925929</c:v>
                </c:pt>
                <c:pt idx="311">
                  <c:v>0.58520833333333333</c:v>
                </c:pt>
                <c:pt idx="312">
                  <c:v>0.58521990740740748</c:v>
                </c:pt>
                <c:pt idx="313">
                  <c:v>0.58523148148148152</c:v>
                </c:pt>
                <c:pt idx="314">
                  <c:v>0.58524305555555556</c:v>
                </c:pt>
                <c:pt idx="315">
                  <c:v>0.5852546296296296</c:v>
                </c:pt>
                <c:pt idx="316">
                  <c:v>0.58526620370370364</c:v>
                </c:pt>
                <c:pt idx="317">
                  <c:v>0.58527777777777779</c:v>
                </c:pt>
                <c:pt idx="318">
                  <c:v>0.58528935185185182</c:v>
                </c:pt>
                <c:pt idx="319">
                  <c:v>0.58530092592592597</c:v>
                </c:pt>
                <c:pt idx="320">
                  <c:v>0.58531250000000001</c:v>
                </c:pt>
                <c:pt idx="321">
                  <c:v>0.58532407407407405</c:v>
                </c:pt>
                <c:pt idx="322">
                  <c:v>0.58533564814814809</c:v>
                </c:pt>
                <c:pt idx="323">
                  <c:v>0.58534722222222224</c:v>
                </c:pt>
                <c:pt idx="324">
                  <c:v>0.58535879629629628</c:v>
                </c:pt>
                <c:pt idx="325">
                  <c:v>0.58537037037037043</c:v>
                </c:pt>
                <c:pt idx="326">
                  <c:v>0.58538194444444447</c:v>
                </c:pt>
                <c:pt idx="327">
                  <c:v>0.58539351851851851</c:v>
                </c:pt>
                <c:pt idx="328">
                  <c:v>0.58540509259259255</c:v>
                </c:pt>
                <c:pt idx="329">
                  <c:v>0.5854166666666667</c:v>
                </c:pt>
                <c:pt idx="330">
                  <c:v>0.58542824074074074</c:v>
                </c:pt>
                <c:pt idx="331">
                  <c:v>0.58543981481481489</c:v>
                </c:pt>
                <c:pt idx="332">
                  <c:v>0.58545138888888892</c:v>
                </c:pt>
                <c:pt idx="333">
                  <c:v>0.58546296296296296</c:v>
                </c:pt>
                <c:pt idx="334">
                  <c:v>0.585474537037037</c:v>
                </c:pt>
                <c:pt idx="335">
                  <c:v>0.58548611111111104</c:v>
                </c:pt>
                <c:pt idx="336">
                  <c:v>0.58549768518518519</c:v>
                </c:pt>
                <c:pt idx="337">
                  <c:v>0.58550925925925923</c:v>
                </c:pt>
                <c:pt idx="338">
                  <c:v>0.58552083333333338</c:v>
                </c:pt>
                <c:pt idx="339">
                  <c:v>0.58553240740740742</c:v>
                </c:pt>
                <c:pt idx="340">
                  <c:v>0.58554398148148146</c:v>
                </c:pt>
                <c:pt idx="341">
                  <c:v>0.5855555555555555</c:v>
                </c:pt>
                <c:pt idx="342">
                  <c:v>0.58556712962962965</c:v>
                </c:pt>
                <c:pt idx="343">
                  <c:v>0.58557870370370368</c:v>
                </c:pt>
                <c:pt idx="344">
                  <c:v>0.58559027777777783</c:v>
                </c:pt>
                <c:pt idx="345">
                  <c:v>0.58560185185185187</c:v>
                </c:pt>
                <c:pt idx="346">
                  <c:v>0.58561342592592591</c:v>
                </c:pt>
                <c:pt idx="347">
                  <c:v>0.58562499999999995</c:v>
                </c:pt>
                <c:pt idx="348">
                  <c:v>0.5856365740740741</c:v>
                </c:pt>
                <c:pt idx="349">
                  <c:v>0.58564814814814814</c:v>
                </c:pt>
                <c:pt idx="350">
                  <c:v>0.58565972222222229</c:v>
                </c:pt>
                <c:pt idx="351">
                  <c:v>0.58567129629629633</c:v>
                </c:pt>
                <c:pt idx="352">
                  <c:v>0.58568287037037037</c:v>
                </c:pt>
                <c:pt idx="353">
                  <c:v>0.58569444444444441</c:v>
                </c:pt>
                <c:pt idx="354">
                  <c:v>0.58570601851851845</c:v>
                </c:pt>
                <c:pt idx="355">
                  <c:v>0.5857175925925926</c:v>
                </c:pt>
                <c:pt idx="356">
                  <c:v>0.58572916666666663</c:v>
                </c:pt>
                <c:pt idx="357">
                  <c:v>0.58574074074074078</c:v>
                </c:pt>
                <c:pt idx="358">
                  <c:v>0.58575231481481482</c:v>
                </c:pt>
                <c:pt idx="359">
                  <c:v>0.58576388888888886</c:v>
                </c:pt>
                <c:pt idx="360">
                  <c:v>0.5857754629629629</c:v>
                </c:pt>
                <c:pt idx="361">
                  <c:v>0.58578703703703705</c:v>
                </c:pt>
                <c:pt idx="362">
                  <c:v>0.58579861111111109</c:v>
                </c:pt>
                <c:pt idx="363">
                  <c:v>0.58581018518518524</c:v>
                </c:pt>
                <c:pt idx="364">
                  <c:v>0.58582175925925928</c:v>
                </c:pt>
                <c:pt idx="365">
                  <c:v>0.58583333333333332</c:v>
                </c:pt>
                <c:pt idx="366">
                  <c:v>0.58584490740740736</c:v>
                </c:pt>
                <c:pt idx="367">
                  <c:v>0.58585648148148151</c:v>
                </c:pt>
                <c:pt idx="368">
                  <c:v>0.58586805555555554</c:v>
                </c:pt>
                <c:pt idx="369">
                  <c:v>0.58587962962962969</c:v>
                </c:pt>
                <c:pt idx="370">
                  <c:v>0.58589120370370373</c:v>
                </c:pt>
                <c:pt idx="371">
                  <c:v>0.58590277777777777</c:v>
                </c:pt>
                <c:pt idx="372">
                  <c:v>0.58591435185185181</c:v>
                </c:pt>
                <c:pt idx="373">
                  <c:v>0.58592592592592596</c:v>
                </c:pt>
                <c:pt idx="374">
                  <c:v>0.5859375</c:v>
                </c:pt>
                <c:pt idx="375">
                  <c:v>0.58594907407407404</c:v>
                </c:pt>
                <c:pt idx="376">
                  <c:v>0.58596064814814819</c:v>
                </c:pt>
                <c:pt idx="377">
                  <c:v>0.58597222222222223</c:v>
                </c:pt>
                <c:pt idx="378">
                  <c:v>0.58598379629629627</c:v>
                </c:pt>
                <c:pt idx="379">
                  <c:v>0.58599537037037031</c:v>
                </c:pt>
                <c:pt idx="380">
                  <c:v>0.58600694444444446</c:v>
                </c:pt>
                <c:pt idx="381">
                  <c:v>0.58601851851851849</c:v>
                </c:pt>
                <c:pt idx="382">
                  <c:v>0.58603009259259264</c:v>
                </c:pt>
                <c:pt idx="383">
                  <c:v>0.58604166666666668</c:v>
                </c:pt>
                <c:pt idx="384">
                  <c:v>0.58605324074074072</c:v>
                </c:pt>
                <c:pt idx="385">
                  <c:v>0.58606481481481476</c:v>
                </c:pt>
                <c:pt idx="386">
                  <c:v>0.58607638888888891</c:v>
                </c:pt>
                <c:pt idx="387">
                  <c:v>0.58608796296296295</c:v>
                </c:pt>
                <c:pt idx="388">
                  <c:v>0.5860995370370371</c:v>
                </c:pt>
                <c:pt idx="389">
                  <c:v>0.58611111111111114</c:v>
                </c:pt>
                <c:pt idx="390">
                  <c:v>0.58612268518518518</c:v>
                </c:pt>
                <c:pt idx="391">
                  <c:v>0.58613425925925922</c:v>
                </c:pt>
                <c:pt idx="392">
                  <c:v>0.58614583333333337</c:v>
                </c:pt>
                <c:pt idx="393">
                  <c:v>0.5861574074074074</c:v>
                </c:pt>
                <c:pt idx="394">
                  <c:v>0.58616898148148155</c:v>
                </c:pt>
                <c:pt idx="395">
                  <c:v>0.58618055555555559</c:v>
                </c:pt>
                <c:pt idx="396">
                  <c:v>0.58619212962962963</c:v>
                </c:pt>
                <c:pt idx="397">
                  <c:v>0.58620370370370367</c:v>
                </c:pt>
                <c:pt idx="398">
                  <c:v>0.58621527777777771</c:v>
                </c:pt>
                <c:pt idx="399">
                  <c:v>0.58622685185185186</c:v>
                </c:pt>
                <c:pt idx="400">
                  <c:v>0.5862384259259259</c:v>
                </c:pt>
                <c:pt idx="401">
                  <c:v>0.58625000000000005</c:v>
                </c:pt>
                <c:pt idx="402">
                  <c:v>0.58626157407407409</c:v>
                </c:pt>
                <c:pt idx="403">
                  <c:v>0.58627314814814813</c:v>
                </c:pt>
                <c:pt idx="404">
                  <c:v>0.58628472222222217</c:v>
                </c:pt>
                <c:pt idx="405">
                  <c:v>0.58629629629629632</c:v>
                </c:pt>
                <c:pt idx="406">
                  <c:v>0.58630787037037035</c:v>
                </c:pt>
                <c:pt idx="407">
                  <c:v>0.5863194444444445</c:v>
                </c:pt>
                <c:pt idx="408">
                  <c:v>0.58633101851851854</c:v>
                </c:pt>
                <c:pt idx="409">
                  <c:v>0.58634259259259258</c:v>
                </c:pt>
                <c:pt idx="410">
                  <c:v>0.58635416666666662</c:v>
                </c:pt>
                <c:pt idx="411">
                  <c:v>0.58636574074074077</c:v>
                </c:pt>
                <c:pt idx="412">
                  <c:v>0.58637731481481481</c:v>
                </c:pt>
                <c:pt idx="413">
                  <c:v>0.58638888888888896</c:v>
                </c:pt>
                <c:pt idx="414">
                  <c:v>0.586400462962963</c:v>
                </c:pt>
                <c:pt idx="415">
                  <c:v>0.58641203703703704</c:v>
                </c:pt>
                <c:pt idx="416">
                  <c:v>0.58642361111111108</c:v>
                </c:pt>
                <c:pt idx="417">
                  <c:v>0.58643518518518511</c:v>
                </c:pt>
                <c:pt idx="418">
                  <c:v>0.58644675925925926</c:v>
                </c:pt>
                <c:pt idx="419">
                  <c:v>0.5864583333333333</c:v>
                </c:pt>
                <c:pt idx="420">
                  <c:v>0.58646990740740745</c:v>
                </c:pt>
                <c:pt idx="421">
                  <c:v>0.58648148148148149</c:v>
                </c:pt>
                <c:pt idx="422">
                  <c:v>0.58649305555555553</c:v>
                </c:pt>
                <c:pt idx="423">
                  <c:v>0.58650462962962957</c:v>
                </c:pt>
                <c:pt idx="424">
                  <c:v>0.58651620370370372</c:v>
                </c:pt>
                <c:pt idx="425">
                  <c:v>0.58652777777777776</c:v>
                </c:pt>
                <c:pt idx="426">
                  <c:v>0.58653935185185191</c:v>
                </c:pt>
                <c:pt idx="427">
                  <c:v>0.58655092592592595</c:v>
                </c:pt>
                <c:pt idx="428">
                  <c:v>0.58656249999999999</c:v>
                </c:pt>
                <c:pt idx="429">
                  <c:v>0.58657407407407403</c:v>
                </c:pt>
                <c:pt idx="430">
                  <c:v>0.58658564814814818</c:v>
                </c:pt>
                <c:pt idx="431">
                  <c:v>0.58659722222222221</c:v>
                </c:pt>
                <c:pt idx="432">
                  <c:v>0.58660879629629636</c:v>
                </c:pt>
                <c:pt idx="433">
                  <c:v>0.5866203703703704</c:v>
                </c:pt>
                <c:pt idx="434">
                  <c:v>0.58663194444444444</c:v>
                </c:pt>
                <c:pt idx="435">
                  <c:v>0.58664351851851848</c:v>
                </c:pt>
                <c:pt idx="436">
                  <c:v>0.58665509259259252</c:v>
                </c:pt>
                <c:pt idx="437">
                  <c:v>0.58666666666666667</c:v>
                </c:pt>
                <c:pt idx="438">
                  <c:v>0.58667824074074071</c:v>
                </c:pt>
                <c:pt idx="439">
                  <c:v>0.58668981481481486</c:v>
                </c:pt>
                <c:pt idx="440">
                  <c:v>0.5867013888888889</c:v>
                </c:pt>
                <c:pt idx="441">
                  <c:v>0.58671296296296294</c:v>
                </c:pt>
                <c:pt idx="442">
                  <c:v>0.58672453703703698</c:v>
                </c:pt>
                <c:pt idx="443">
                  <c:v>0.58673611111111112</c:v>
                </c:pt>
                <c:pt idx="444">
                  <c:v>0.58674768518518516</c:v>
                </c:pt>
                <c:pt idx="445">
                  <c:v>0.58675925925925931</c:v>
                </c:pt>
                <c:pt idx="446">
                  <c:v>0.58677083333333335</c:v>
                </c:pt>
                <c:pt idx="447">
                  <c:v>0.58678240740740739</c:v>
                </c:pt>
                <c:pt idx="448">
                  <c:v>0.58679398148148143</c:v>
                </c:pt>
                <c:pt idx="449">
                  <c:v>0.58680555555555558</c:v>
                </c:pt>
                <c:pt idx="450">
                  <c:v>0.58681712962962962</c:v>
                </c:pt>
                <c:pt idx="451">
                  <c:v>0.58682870370370377</c:v>
                </c:pt>
                <c:pt idx="452">
                  <c:v>0.58684027777777781</c:v>
                </c:pt>
                <c:pt idx="453">
                  <c:v>0.58685185185185185</c:v>
                </c:pt>
                <c:pt idx="454">
                  <c:v>0.58686342592592589</c:v>
                </c:pt>
                <c:pt idx="455">
                  <c:v>0.58687500000000004</c:v>
                </c:pt>
                <c:pt idx="456">
                  <c:v>0.58688657407407407</c:v>
                </c:pt>
                <c:pt idx="457">
                  <c:v>0.58689814814814811</c:v>
                </c:pt>
                <c:pt idx="458">
                  <c:v>0.58690972222222226</c:v>
                </c:pt>
                <c:pt idx="459">
                  <c:v>0.5869212962962963</c:v>
                </c:pt>
                <c:pt idx="460">
                  <c:v>0.58693287037037034</c:v>
                </c:pt>
                <c:pt idx="461">
                  <c:v>0.58694444444444438</c:v>
                </c:pt>
                <c:pt idx="462">
                  <c:v>0.58695601851851853</c:v>
                </c:pt>
                <c:pt idx="463">
                  <c:v>0.58696759259259257</c:v>
                </c:pt>
                <c:pt idx="464">
                  <c:v>0.58697916666666672</c:v>
                </c:pt>
                <c:pt idx="465">
                  <c:v>0.58699074074074076</c:v>
                </c:pt>
                <c:pt idx="466">
                  <c:v>0.5870023148148148</c:v>
                </c:pt>
                <c:pt idx="467">
                  <c:v>0.58701388888888884</c:v>
                </c:pt>
                <c:pt idx="468">
                  <c:v>0.58702546296296299</c:v>
                </c:pt>
                <c:pt idx="469">
                  <c:v>0.58703703703703702</c:v>
                </c:pt>
                <c:pt idx="470">
                  <c:v>0.58704861111111117</c:v>
                </c:pt>
                <c:pt idx="471">
                  <c:v>0.58706018518518521</c:v>
                </c:pt>
                <c:pt idx="472">
                  <c:v>0.58707175925925925</c:v>
                </c:pt>
                <c:pt idx="473">
                  <c:v>0.58708333333333329</c:v>
                </c:pt>
                <c:pt idx="474">
                  <c:v>0.58709490740740744</c:v>
                </c:pt>
                <c:pt idx="475">
                  <c:v>0.58710648148148148</c:v>
                </c:pt>
                <c:pt idx="476">
                  <c:v>0.58711805555555563</c:v>
                </c:pt>
                <c:pt idx="477">
                  <c:v>0.58712962962962967</c:v>
                </c:pt>
                <c:pt idx="478">
                  <c:v>0.58714120370370371</c:v>
                </c:pt>
                <c:pt idx="479">
                  <c:v>0.58715277777777775</c:v>
                </c:pt>
                <c:pt idx="480">
                  <c:v>0.58716435185185178</c:v>
                </c:pt>
                <c:pt idx="481">
                  <c:v>0.58717592592592593</c:v>
                </c:pt>
                <c:pt idx="482">
                  <c:v>0.58718749999999997</c:v>
                </c:pt>
                <c:pt idx="483">
                  <c:v>0.58719907407407412</c:v>
                </c:pt>
                <c:pt idx="484">
                  <c:v>0.58721064814814816</c:v>
                </c:pt>
                <c:pt idx="485">
                  <c:v>0.5872222222222222</c:v>
                </c:pt>
                <c:pt idx="486">
                  <c:v>0.58723379629629624</c:v>
                </c:pt>
                <c:pt idx="487">
                  <c:v>0.58724537037037039</c:v>
                </c:pt>
                <c:pt idx="488">
                  <c:v>0.58725694444444443</c:v>
                </c:pt>
                <c:pt idx="489">
                  <c:v>0.58726851851851858</c:v>
                </c:pt>
                <c:pt idx="490">
                  <c:v>0.58728009259259262</c:v>
                </c:pt>
                <c:pt idx="491">
                  <c:v>0.58729166666666666</c:v>
                </c:pt>
                <c:pt idx="492">
                  <c:v>0.5873032407407407</c:v>
                </c:pt>
                <c:pt idx="493">
                  <c:v>0.58731481481481485</c:v>
                </c:pt>
                <c:pt idx="494">
                  <c:v>0.58732638888888888</c:v>
                </c:pt>
                <c:pt idx="495">
                  <c:v>0.58733796296296303</c:v>
                </c:pt>
                <c:pt idx="496">
                  <c:v>0.58734953703703707</c:v>
                </c:pt>
                <c:pt idx="497">
                  <c:v>0.58736111111111111</c:v>
                </c:pt>
                <c:pt idx="498">
                  <c:v>0.58737268518518515</c:v>
                </c:pt>
                <c:pt idx="499">
                  <c:v>0.58738425925925919</c:v>
                </c:pt>
                <c:pt idx="500">
                  <c:v>0.58739583333333334</c:v>
                </c:pt>
                <c:pt idx="501">
                  <c:v>0.58740740740740738</c:v>
                </c:pt>
                <c:pt idx="502">
                  <c:v>0.58741898148148153</c:v>
                </c:pt>
                <c:pt idx="503">
                  <c:v>0.58743055555555557</c:v>
                </c:pt>
                <c:pt idx="504">
                  <c:v>0.58744212962962961</c:v>
                </c:pt>
                <c:pt idx="505">
                  <c:v>0.58745370370370364</c:v>
                </c:pt>
                <c:pt idx="506">
                  <c:v>0.58746527777777779</c:v>
                </c:pt>
                <c:pt idx="507">
                  <c:v>0.58747685185185183</c:v>
                </c:pt>
                <c:pt idx="508">
                  <c:v>0.58748842592592598</c:v>
                </c:pt>
                <c:pt idx="509">
                  <c:v>0.58750000000000002</c:v>
                </c:pt>
                <c:pt idx="510">
                  <c:v>0.58751157407407406</c:v>
                </c:pt>
                <c:pt idx="511">
                  <c:v>0.5875231481481481</c:v>
                </c:pt>
                <c:pt idx="512">
                  <c:v>0.58753472222222225</c:v>
                </c:pt>
                <c:pt idx="513">
                  <c:v>0.58754629629629629</c:v>
                </c:pt>
                <c:pt idx="514">
                  <c:v>0.58755787037037044</c:v>
                </c:pt>
                <c:pt idx="515">
                  <c:v>0.58756944444444448</c:v>
                </c:pt>
                <c:pt idx="516">
                  <c:v>0.58758101851851852</c:v>
                </c:pt>
                <c:pt idx="517">
                  <c:v>0.58759259259259256</c:v>
                </c:pt>
                <c:pt idx="518">
                  <c:v>0.58760416666666659</c:v>
                </c:pt>
                <c:pt idx="519">
                  <c:v>0.58761574074074074</c:v>
                </c:pt>
                <c:pt idx="520">
                  <c:v>0.58762731481481478</c:v>
                </c:pt>
                <c:pt idx="521">
                  <c:v>0.58763888888888893</c:v>
                </c:pt>
                <c:pt idx="522">
                  <c:v>0.58765046296296297</c:v>
                </c:pt>
                <c:pt idx="523">
                  <c:v>0.58766203703703701</c:v>
                </c:pt>
                <c:pt idx="524">
                  <c:v>0.58767361111111105</c:v>
                </c:pt>
                <c:pt idx="525">
                  <c:v>0.5876851851851852</c:v>
                </c:pt>
                <c:pt idx="526">
                  <c:v>0.58769675925925924</c:v>
                </c:pt>
                <c:pt idx="527">
                  <c:v>0.58770833333333339</c:v>
                </c:pt>
                <c:pt idx="528">
                  <c:v>0.58771990740740743</c:v>
                </c:pt>
                <c:pt idx="529">
                  <c:v>0.58773148148148147</c:v>
                </c:pt>
                <c:pt idx="530">
                  <c:v>0.5877430555555555</c:v>
                </c:pt>
                <c:pt idx="531">
                  <c:v>0.58775462962962965</c:v>
                </c:pt>
                <c:pt idx="532">
                  <c:v>0.58776620370370369</c:v>
                </c:pt>
                <c:pt idx="533">
                  <c:v>0.58777777777777784</c:v>
                </c:pt>
                <c:pt idx="534">
                  <c:v>0.58778935185185188</c:v>
                </c:pt>
                <c:pt idx="535">
                  <c:v>0.58780092592592592</c:v>
                </c:pt>
                <c:pt idx="536">
                  <c:v>0.58781249999999996</c:v>
                </c:pt>
                <c:pt idx="537">
                  <c:v>0.58782407407407411</c:v>
                </c:pt>
                <c:pt idx="538">
                  <c:v>0.58783564814814815</c:v>
                </c:pt>
                <c:pt idx="539">
                  <c:v>0.58784722222222219</c:v>
                </c:pt>
                <c:pt idx="540">
                  <c:v>0.58785879629629634</c:v>
                </c:pt>
                <c:pt idx="541">
                  <c:v>0.58787037037037038</c:v>
                </c:pt>
                <c:pt idx="542">
                  <c:v>0.58788194444444442</c:v>
                </c:pt>
                <c:pt idx="543">
                  <c:v>0.58789351851851845</c:v>
                </c:pt>
                <c:pt idx="544">
                  <c:v>0.5879050925925926</c:v>
                </c:pt>
                <c:pt idx="545">
                  <c:v>0.58791666666666664</c:v>
                </c:pt>
                <c:pt idx="546">
                  <c:v>0.58792824074074079</c:v>
                </c:pt>
                <c:pt idx="547">
                  <c:v>0.58793981481481483</c:v>
                </c:pt>
                <c:pt idx="548">
                  <c:v>0.58795138888888887</c:v>
                </c:pt>
                <c:pt idx="549">
                  <c:v>0.58796296296296291</c:v>
                </c:pt>
                <c:pt idx="550">
                  <c:v>0.58797453703703706</c:v>
                </c:pt>
                <c:pt idx="551">
                  <c:v>0.5879861111111111</c:v>
                </c:pt>
                <c:pt idx="552">
                  <c:v>0.58799768518518525</c:v>
                </c:pt>
                <c:pt idx="553">
                  <c:v>0.58800925925925929</c:v>
                </c:pt>
                <c:pt idx="554">
                  <c:v>0.58802083333333333</c:v>
                </c:pt>
                <c:pt idx="555">
                  <c:v>0.58803240740740736</c:v>
                </c:pt>
                <c:pt idx="556">
                  <c:v>0.58804398148148151</c:v>
                </c:pt>
                <c:pt idx="557">
                  <c:v>0.58805555555555555</c:v>
                </c:pt>
                <c:pt idx="558">
                  <c:v>0.5880671296296297</c:v>
                </c:pt>
                <c:pt idx="559">
                  <c:v>0.58807870370370374</c:v>
                </c:pt>
                <c:pt idx="560">
                  <c:v>0.58809027777777778</c:v>
                </c:pt>
                <c:pt idx="561">
                  <c:v>0.58810185185185182</c:v>
                </c:pt>
                <c:pt idx="562">
                  <c:v>0.58811342592592586</c:v>
                </c:pt>
                <c:pt idx="563">
                  <c:v>0.58812500000000001</c:v>
                </c:pt>
                <c:pt idx="564">
                  <c:v>0.58813657407407405</c:v>
                </c:pt>
                <c:pt idx="565">
                  <c:v>0.5881481481481482</c:v>
                </c:pt>
                <c:pt idx="566">
                  <c:v>0.58815972222222224</c:v>
                </c:pt>
                <c:pt idx="567">
                  <c:v>0.58817129629629628</c:v>
                </c:pt>
                <c:pt idx="568">
                  <c:v>0.58818287037037031</c:v>
                </c:pt>
                <c:pt idx="569">
                  <c:v>0.58819444444444446</c:v>
                </c:pt>
                <c:pt idx="570">
                  <c:v>0.5882060185185185</c:v>
                </c:pt>
                <c:pt idx="571">
                  <c:v>0.58821759259259265</c:v>
                </c:pt>
                <c:pt idx="572">
                  <c:v>0.58822916666666669</c:v>
                </c:pt>
                <c:pt idx="573">
                  <c:v>0.58824074074074073</c:v>
                </c:pt>
                <c:pt idx="574">
                  <c:v>0.58825231481481477</c:v>
                </c:pt>
                <c:pt idx="575">
                  <c:v>0.58826388888888892</c:v>
                </c:pt>
                <c:pt idx="576">
                  <c:v>0.58827546296296296</c:v>
                </c:pt>
                <c:pt idx="577">
                  <c:v>0.58828703703703711</c:v>
                </c:pt>
                <c:pt idx="578">
                  <c:v>0.58829861111111115</c:v>
                </c:pt>
                <c:pt idx="579">
                  <c:v>0.58831018518518519</c:v>
                </c:pt>
                <c:pt idx="580">
                  <c:v>0.58832175925925922</c:v>
                </c:pt>
                <c:pt idx="581">
                  <c:v>0.58833333333333326</c:v>
                </c:pt>
                <c:pt idx="582">
                  <c:v>0.58834490740740741</c:v>
                </c:pt>
                <c:pt idx="583">
                  <c:v>0.58835648148148145</c:v>
                </c:pt>
                <c:pt idx="584">
                  <c:v>0.5883680555555556</c:v>
                </c:pt>
                <c:pt idx="585">
                  <c:v>0.58837962962962964</c:v>
                </c:pt>
                <c:pt idx="586">
                  <c:v>0.58839120370370368</c:v>
                </c:pt>
                <c:pt idx="587">
                  <c:v>0.58840277777777772</c:v>
                </c:pt>
                <c:pt idx="588">
                  <c:v>0.58841435185185187</c:v>
                </c:pt>
                <c:pt idx="589">
                  <c:v>0.58842592592592591</c:v>
                </c:pt>
                <c:pt idx="590">
                  <c:v>0.58843750000000006</c:v>
                </c:pt>
                <c:pt idx="591">
                  <c:v>0.5884490740740741</c:v>
                </c:pt>
                <c:pt idx="592">
                  <c:v>0.58846064814814814</c:v>
                </c:pt>
                <c:pt idx="593">
                  <c:v>0.58847222222222217</c:v>
                </c:pt>
                <c:pt idx="594">
                  <c:v>0.58848379629629632</c:v>
                </c:pt>
                <c:pt idx="595">
                  <c:v>0.58849537037037036</c:v>
                </c:pt>
                <c:pt idx="596">
                  <c:v>0.58850694444444451</c:v>
                </c:pt>
                <c:pt idx="597">
                  <c:v>0.58851851851851855</c:v>
                </c:pt>
                <c:pt idx="598">
                  <c:v>0.58853009259259259</c:v>
                </c:pt>
                <c:pt idx="599">
                  <c:v>0.58854166666666663</c:v>
                </c:pt>
                <c:pt idx="600">
                  <c:v>0.58855324074074067</c:v>
                </c:pt>
                <c:pt idx="601">
                  <c:v>0.58856481481481482</c:v>
                </c:pt>
                <c:pt idx="602">
                  <c:v>0.58857638888888886</c:v>
                </c:pt>
                <c:pt idx="603">
                  <c:v>0.58858796296296301</c:v>
                </c:pt>
                <c:pt idx="604">
                  <c:v>0.58859953703703705</c:v>
                </c:pt>
                <c:pt idx="605">
                  <c:v>0.58861111111111108</c:v>
                </c:pt>
                <c:pt idx="606">
                  <c:v>0.58862268518518512</c:v>
                </c:pt>
                <c:pt idx="607">
                  <c:v>0.58863425925925927</c:v>
                </c:pt>
                <c:pt idx="608">
                  <c:v>0.58864583333333331</c:v>
                </c:pt>
                <c:pt idx="609">
                  <c:v>0.58865740740740746</c:v>
                </c:pt>
                <c:pt idx="610">
                  <c:v>0.5886689814814815</c:v>
                </c:pt>
                <c:pt idx="611">
                  <c:v>0.58868055555555554</c:v>
                </c:pt>
                <c:pt idx="612">
                  <c:v>0.58869212962962958</c:v>
                </c:pt>
                <c:pt idx="613">
                  <c:v>0.58870370370370373</c:v>
                </c:pt>
                <c:pt idx="614">
                  <c:v>0.58871527777777777</c:v>
                </c:pt>
                <c:pt idx="615">
                  <c:v>0.58872685185185192</c:v>
                </c:pt>
                <c:pt idx="616">
                  <c:v>0.58873842592592596</c:v>
                </c:pt>
                <c:pt idx="617">
                  <c:v>0.58875</c:v>
                </c:pt>
                <c:pt idx="618">
                  <c:v>0.58876157407407403</c:v>
                </c:pt>
                <c:pt idx="619">
                  <c:v>0.58877314814814818</c:v>
                </c:pt>
                <c:pt idx="620">
                  <c:v>0.58878472222222222</c:v>
                </c:pt>
                <c:pt idx="621">
                  <c:v>0.58879629629629626</c:v>
                </c:pt>
                <c:pt idx="622">
                  <c:v>0.58880787037037041</c:v>
                </c:pt>
                <c:pt idx="623">
                  <c:v>0.58881944444444445</c:v>
                </c:pt>
                <c:pt idx="624">
                  <c:v>0.58883101851851849</c:v>
                </c:pt>
                <c:pt idx="625">
                  <c:v>0.58884259259259253</c:v>
                </c:pt>
                <c:pt idx="626">
                  <c:v>0.58885416666666668</c:v>
                </c:pt>
                <c:pt idx="627">
                  <c:v>0.58886574074074072</c:v>
                </c:pt>
                <c:pt idx="628">
                  <c:v>0.58887731481481487</c:v>
                </c:pt>
                <c:pt idx="629">
                  <c:v>0.58888888888888891</c:v>
                </c:pt>
                <c:pt idx="630">
                  <c:v>0.58890046296296295</c:v>
                </c:pt>
                <c:pt idx="631">
                  <c:v>0.58891203703703698</c:v>
                </c:pt>
                <c:pt idx="632">
                  <c:v>0.58892361111111113</c:v>
                </c:pt>
                <c:pt idx="633">
                  <c:v>0.58893518518518517</c:v>
                </c:pt>
                <c:pt idx="634">
                  <c:v>0.58894675925925932</c:v>
                </c:pt>
                <c:pt idx="635">
                  <c:v>0.58895833333333336</c:v>
                </c:pt>
                <c:pt idx="636">
                  <c:v>0.5889699074074074</c:v>
                </c:pt>
                <c:pt idx="637">
                  <c:v>0.58898148148148144</c:v>
                </c:pt>
                <c:pt idx="638">
                  <c:v>0.58899305555555559</c:v>
                </c:pt>
                <c:pt idx="639">
                  <c:v>0.58900462962962963</c:v>
                </c:pt>
                <c:pt idx="640">
                  <c:v>0.58901620370370367</c:v>
                </c:pt>
                <c:pt idx="641">
                  <c:v>0.58902777777777782</c:v>
                </c:pt>
                <c:pt idx="642">
                  <c:v>0.58903935185185186</c:v>
                </c:pt>
                <c:pt idx="643">
                  <c:v>0.58905092592592589</c:v>
                </c:pt>
                <c:pt idx="644">
                  <c:v>0.58906249999999993</c:v>
                </c:pt>
                <c:pt idx="645">
                  <c:v>0.58907407407407408</c:v>
                </c:pt>
                <c:pt idx="646">
                  <c:v>0.58908564814814812</c:v>
                </c:pt>
                <c:pt idx="647">
                  <c:v>0.58909722222222227</c:v>
                </c:pt>
                <c:pt idx="648">
                  <c:v>0.58910879629629631</c:v>
                </c:pt>
                <c:pt idx="649">
                  <c:v>0.58912037037037035</c:v>
                </c:pt>
                <c:pt idx="650">
                  <c:v>0.58913194444444439</c:v>
                </c:pt>
                <c:pt idx="651">
                  <c:v>0.58914351851851854</c:v>
                </c:pt>
                <c:pt idx="652">
                  <c:v>0.58915509259259258</c:v>
                </c:pt>
                <c:pt idx="653">
                  <c:v>0.58916666666666673</c:v>
                </c:pt>
                <c:pt idx="654">
                  <c:v>0.58917824074074077</c:v>
                </c:pt>
                <c:pt idx="655">
                  <c:v>0.58918981481481481</c:v>
                </c:pt>
                <c:pt idx="656">
                  <c:v>0.58920138888888884</c:v>
                </c:pt>
                <c:pt idx="657">
                  <c:v>0.58921296296296299</c:v>
                </c:pt>
                <c:pt idx="658">
                  <c:v>0.58922453703703703</c:v>
                </c:pt>
                <c:pt idx="659">
                  <c:v>0.58923611111111118</c:v>
                </c:pt>
                <c:pt idx="660">
                  <c:v>0.58924768518518522</c:v>
                </c:pt>
                <c:pt idx="661">
                  <c:v>0.58925925925925926</c:v>
                </c:pt>
                <c:pt idx="662">
                  <c:v>0.5892708333333333</c:v>
                </c:pt>
                <c:pt idx="663">
                  <c:v>0.58928240740740734</c:v>
                </c:pt>
                <c:pt idx="664">
                  <c:v>0.58929398148148149</c:v>
                </c:pt>
                <c:pt idx="665">
                  <c:v>0.58930555555555553</c:v>
                </c:pt>
                <c:pt idx="666">
                  <c:v>0.58931712962962968</c:v>
                </c:pt>
                <c:pt idx="667">
                  <c:v>0.58932870370370372</c:v>
                </c:pt>
                <c:pt idx="668">
                  <c:v>0.58934027777777775</c:v>
                </c:pt>
                <c:pt idx="669">
                  <c:v>0.58935185185185179</c:v>
                </c:pt>
                <c:pt idx="670">
                  <c:v>0.58936342592592594</c:v>
                </c:pt>
                <c:pt idx="671">
                  <c:v>0.58937499999999998</c:v>
                </c:pt>
                <c:pt idx="672">
                  <c:v>0.58938657407407413</c:v>
                </c:pt>
                <c:pt idx="673">
                  <c:v>0.58939814814814817</c:v>
                </c:pt>
                <c:pt idx="674">
                  <c:v>0.58940972222222221</c:v>
                </c:pt>
                <c:pt idx="675">
                  <c:v>0.58942129629629625</c:v>
                </c:pt>
                <c:pt idx="676">
                  <c:v>0.5894328703703704</c:v>
                </c:pt>
                <c:pt idx="677">
                  <c:v>0.58944444444444444</c:v>
                </c:pt>
                <c:pt idx="678">
                  <c:v>0.58945601851851859</c:v>
                </c:pt>
                <c:pt idx="679">
                  <c:v>0.58946759259259263</c:v>
                </c:pt>
                <c:pt idx="680">
                  <c:v>0.58947916666666667</c:v>
                </c:pt>
                <c:pt idx="681">
                  <c:v>0.5894907407407407</c:v>
                </c:pt>
                <c:pt idx="682">
                  <c:v>0.58950231481481474</c:v>
                </c:pt>
                <c:pt idx="683">
                  <c:v>0.58951388888888889</c:v>
                </c:pt>
                <c:pt idx="684">
                  <c:v>0.58952546296296293</c:v>
                </c:pt>
                <c:pt idx="685">
                  <c:v>0.58953703703703708</c:v>
                </c:pt>
                <c:pt idx="686">
                  <c:v>0.58954861111111112</c:v>
                </c:pt>
                <c:pt idx="687">
                  <c:v>0.58956018518518516</c:v>
                </c:pt>
                <c:pt idx="688">
                  <c:v>0.5895717592592592</c:v>
                </c:pt>
                <c:pt idx="689">
                  <c:v>0.58958333333333335</c:v>
                </c:pt>
                <c:pt idx="690">
                  <c:v>0.58959490740740739</c:v>
                </c:pt>
                <c:pt idx="691">
                  <c:v>0.58960648148148154</c:v>
                </c:pt>
                <c:pt idx="692">
                  <c:v>0.58961805555555558</c:v>
                </c:pt>
                <c:pt idx="693">
                  <c:v>0.58962962962962961</c:v>
                </c:pt>
                <c:pt idx="694">
                  <c:v>0.58964120370370365</c:v>
                </c:pt>
                <c:pt idx="695">
                  <c:v>0.5896527777777778</c:v>
                </c:pt>
                <c:pt idx="696">
                  <c:v>0.58966435185185184</c:v>
                </c:pt>
                <c:pt idx="697">
                  <c:v>0.58967592592592599</c:v>
                </c:pt>
                <c:pt idx="698">
                  <c:v>0.58968750000000003</c:v>
                </c:pt>
                <c:pt idx="699">
                  <c:v>0.58969907407407407</c:v>
                </c:pt>
                <c:pt idx="700">
                  <c:v>0.58971064814814811</c:v>
                </c:pt>
                <c:pt idx="701">
                  <c:v>0.58972222222222215</c:v>
                </c:pt>
                <c:pt idx="702">
                  <c:v>0.5897337962962963</c:v>
                </c:pt>
                <c:pt idx="703">
                  <c:v>0.58974537037037034</c:v>
                </c:pt>
                <c:pt idx="704">
                  <c:v>0.58975694444444449</c:v>
                </c:pt>
                <c:pt idx="705">
                  <c:v>0.58976851851851853</c:v>
                </c:pt>
                <c:pt idx="706">
                  <c:v>0.58978009259259256</c:v>
                </c:pt>
                <c:pt idx="707">
                  <c:v>0.5897916666666666</c:v>
                </c:pt>
                <c:pt idx="708">
                  <c:v>0.58980324074074075</c:v>
                </c:pt>
                <c:pt idx="709">
                  <c:v>0.58981481481481479</c:v>
                </c:pt>
                <c:pt idx="710">
                  <c:v>0.58982638888888894</c:v>
                </c:pt>
                <c:pt idx="711">
                  <c:v>0.58983796296296298</c:v>
                </c:pt>
                <c:pt idx="712">
                  <c:v>0.58984953703703702</c:v>
                </c:pt>
                <c:pt idx="713">
                  <c:v>0.58986111111111106</c:v>
                </c:pt>
                <c:pt idx="714">
                  <c:v>0.58987268518518521</c:v>
                </c:pt>
                <c:pt idx="715">
                  <c:v>0.58988425925925925</c:v>
                </c:pt>
                <c:pt idx="716">
                  <c:v>0.5898958333333334</c:v>
                </c:pt>
                <c:pt idx="717">
                  <c:v>0.58990740740740744</c:v>
                </c:pt>
                <c:pt idx="718">
                  <c:v>0.58991898148148147</c:v>
                </c:pt>
                <c:pt idx="719">
                  <c:v>0.58993055555555551</c:v>
                </c:pt>
                <c:pt idx="720">
                  <c:v>0.58994212962962966</c:v>
                </c:pt>
                <c:pt idx="721">
                  <c:v>0.5899537037037037</c:v>
                </c:pt>
                <c:pt idx="722">
                  <c:v>0.58996527777777785</c:v>
                </c:pt>
                <c:pt idx="723">
                  <c:v>0.58997685185185189</c:v>
                </c:pt>
                <c:pt idx="724">
                  <c:v>0.58998842592592593</c:v>
                </c:pt>
                <c:pt idx="725">
                  <c:v>0.59</c:v>
                </c:pt>
                <c:pt idx="726">
                  <c:v>0.59001157407407401</c:v>
                </c:pt>
                <c:pt idx="727">
                  <c:v>0.59002314814814816</c:v>
                </c:pt>
                <c:pt idx="728">
                  <c:v>0.5900347222222222</c:v>
                </c:pt>
                <c:pt idx="729">
                  <c:v>0.59004629629629635</c:v>
                </c:pt>
                <c:pt idx="730">
                  <c:v>0.59005787037037039</c:v>
                </c:pt>
                <c:pt idx="731">
                  <c:v>0.59006944444444442</c:v>
                </c:pt>
                <c:pt idx="732">
                  <c:v>0.59008101851851846</c:v>
                </c:pt>
                <c:pt idx="733">
                  <c:v>0.59009259259259261</c:v>
                </c:pt>
                <c:pt idx="734">
                  <c:v>0.59010416666666665</c:v>
                </c:pt>
                <c:pt idx="735">
                  <c:v>0.5901157407407408</c:v>
                </c:pt>
                <c:pt idx="736">
                  <c:v>0.59012731481481484</c:v>
                </c:pt>
                <c:pt idx="737">
                  <c:v>0.59013888888888888</c:v>
                </c:pt>
                <c:pt idx="738">
                  <c:v>0.59015046296296292</c:v>
                </c:pt>
                <c:pt idx="739">
                  <c:v>0.59016203703703707</c:v>
                </c:pt>
                <c:pt idx="740">
                  <c:v>0.59017361111111111</c:v>
                </c:pt>
                <c:pt idx="741">
                  <c:v>0.59018518518518526</c:v>
                </c:pt>
                <c:pt idx="742">
                  <c:v>0.5901967592592593</c:v>
                </c:pt>
                <c:pt idx="743">
                  <c:v>0.59020833333333333</c:v>
                </c:pt>
                <c:pt idx="744">
                  <c:v>0.59021990740740737</c:v>
                </c:pt>
                <c:pt idx="745">
                  <c:v>0.59023148148148141</c:v>
                </c:pt>
                <c:pt idx="746">
                  <c:v>0.59024305555555556</c:v>
                </c:pt>
                <c:pt idx="747">
                  <c:v>0.5902546296296296</c:v>
                </c:pt>
                <c:pt idx="748">
                  <c:v>0.59026620370370375</c:v>
                </c:pt>
                <c:pt idx="749">
                  <c:v>0.59027777777777779</c:v>
                </c:pt>
                <c:pt idx="750">
                  <c:v>0.59028935185185183</c:v>
                </c:pt>
                <c:pt idx="751">
                  <c:v>0.59030092592592587</c:v>
                </c:pt>
                <c:pt idx="752">
                  <c:v>0.59031250000000002</c:v>
                </c:pt>
                <c:pt idx="753">
                  <c:v>0.59032407407407406</c:v>
                </c:pt>
                <c:pt idx="754">
                  <c:v>0.59033564814814821</c:v>
                </c:pt>
                <c:pt idx="755">
                  <c:v>0.59034722222222225</c:v>
                </c:pt>
                <c:pt idx="756">
                  <c:v>0.59035879629629628</c:v>
                </c:pt>
                <c:pt idx="757">
                  <c:v>0.59037037037037032</c:v>
                </c:pt>
                <c:pt idx="758">
                  <c:v>0.59038194444444447</c:v>
                </c:pt>
                <c:pt idx="759">
                  <c:v>0.59039351851851851</c:v>
                </c:pt>
                <c:pt idx="760">
                  <c:v>0.59040509259259266</c:v>
                </c:pt>
                <c:pt idx="761">
                  <c:v>0.5904166666666667</c:v>
                </c:pt>
                <c:pt idx="762">
                  <c:v>0.59042824074074074</c:v>
                </c:pt>
                <c:pt idx="763">
                  <c:v>0.59043981481481478</c:v>
                </c:pt>
                <c:pt idx="764">
                  <c:v>0.59045138888888882</c:v>
                </c:pt>
                <c:pt idx="765">
                  <c:v>0.59046296296296297</c:v>
                </c:pt>
                <c:pt idx="766">
                  <c:v>0.59047453703703701</c:v>
                </c:pt>
                <c:pt idx="767">
                  <c:v>0.59048611111111116</c:v>
                </c:pt>
                <c:pt idx="768">
                  <c:v>0.59049768518518519</c:v>
                </c:pt>
                <c:pt idx="769">
                  <c:v>0.59050925925925923</c:v>
                </c:pt>
                <c:pt idx="770">
                  <c:v>0.59052083333333327</c:v>
                </c:pt>
                <c:pt idx="771">
                  <c:v>0.59053240740740742</c:v>
                </c:pt>
                <c:pt idx="772">
                  <c:v>0.59054398148148146</c:v>
                </c:pt>
                <c:pt idx="773">
                  <c:v>0.59055555555555561</c:v>
                </c:pt>
                <c:pt idx="774">
                  <c:v>0.59056712962962965</c:v>
                </c:pt>
                <c:pt idx="775">
                  <c:v>0.59057870370370369</c:v>
                </c:pt>
                <c:pt idx="776">
                  <c:v>0.59059027777777773</c:v>
                </c:pt>
                <c:pt idx="777">
                  <c:v>0.59060185185185188</c:v>
                </c:pt>
                <c:pt idx="778">
                  <c:v>0.59061342592592592</c:v>
                </c:pt>
                <c:pt idx="779">
                  <c:v>0.59062500000000007</c:v>
                </c:pt>
                <c:pt idx="780">
                  <c:v>0.59063657407407411</c:v>
                </c:pt>
                <c:pt idx="781">
                  <c:v>0.59064814814814814</c:v>
                </c:pt>
                <c:pt idx="782">
                  <c:v>0.59065972222222218</c:v>
                </c:pt>
                <c:pt idx="783">
                  <c:v>0.59067129629629633</c:v>
                </c:pt>
                <c:pt idx="784">
                  <c:v>0.59068287037037037</c:v>
                </c:pt>
                <c:pt idx="785">
                  <c:v>0.59069444444444441</c:v>
                </c:pt>
                <c:pt idx="786">
                  <c:v>0.59070601851851856</c:v>
                </c:pt>
                <c:pt idx="787">
                  <c:v>0.5907175925925926</c:v>
                </c:pt>
                <c:pt idx="788">
                  <c:v>0.59072916666666664</c:v>
                </c:pt>
                <c:pt idx="789">
                  <c:v>0.59074074074074068</c:v>
                </c:pt>
                <c:pt idx="790">
                  <c:v>0.59075231481481483</c:v>
                </c:pt>
                <c:pt idx="791">
                  <c:v>0.59076388888888887</c:v>
                </c:pt>
                <c:pt idx="792">
                  <c:v>0.59077546296296302</c:v>
                </c:pt>
                <c:pt idx="793">
                  <c:v>0.59078703703703705</c:v>
                </c:pt>
                <c:pt idx="794">
                  <c:v>0.59079861111111109</c:v>
                </c:pt>
                <c:pt idx="795">
                  <c:v>0.59081018518518513</c:v>
                </c:pt>
                <c:pt idx="796">
                  <c:v>0.59082175925925928</c:v>
                </c:pt>
                <c:pt idx="797">
                  <c:v>0.59083333333333332</c:v>
                </c:pt>
                <c:pt idx="798">
                  <c:v>0.59084490740740747</c:v>
                </c:pt>
                <c:pt idx="799">
                  <c:v>0.59085648148148151</c:v>
                </c:pt>
                <c:pt idx="800">
                  <c:v>0.59086805555555555</c:v>
                </c:pt>
                <c:pt idx="801">
                  <c:v>0.59087962962962959</c:v>
                </c:pt>
                <c:pt idx="802">
                  <c:v>0.59089120370370374</c:v>
                </c:pt>
                <c:pt idx="803">
                  <c:v>0.59090277777777778</c:v>
                </c:pt>
                <c:pt idx="804">
                  <c:v>0.59091435185185182</c:v>
                </c:pt>
                <c:pt idx="805">
                  <c:v>0.59092592592592597</c:v>
                </c:pt>
                <c:pt idx="806">
                  <c:v>0.5909375</c:v>
                </c:pt>
                <c:pt idx="807">
                  <c:v>0.59094907407407404</c:v>
                </c:pt>
                <c:pt idx="808">
                  <c:v>0.59096064814814808</c:v>
                </c:pt>
                <c:pt idx="809">
                  <c:v>0.59097222222222223</c:v>
                </c:pt>
                <c:pt idx="810">
                  <c:v>0.59098379629629627</c:v>
                </c:pt>
                <c:pt idx="811">
                  <c:v>0.59099537037037042</c:v>
                </c:pt>
                <c:pt idx="812">
                  <c:v>0.59100694444444446</c:v>
                </c:pt>
                <c:pt idx="813">
                  <c:v>0.5910185185185185</c:v>
                </c:pt>
                <c:pt idx="814">
                  <c:v>0.59103009259259254</c:v>
                </c:pt>
                <c:pt idx="815">
                  <c:v>0.59104166666666669</c:v>
                </c:pt>
                <c:pt idx="816">
                  <c:v>0.59105324074074073</c:v>
                </c:pt>
                <c:pt idx="817">
                  <c:v>0.59106481481481488</c:v>
                </c:pt>
                <c:pt idx="818">
                  <c:v>0.59107638888888892</c:v>
                </c:pt>
                <c:pt idx="819">
                  <c:v>0.59108796296296295</c:v>
                </c:pt>
                <c:pt idx="820">
                  <c:v>0.59109953703703699</c:v>
                </c:pt>
                <c:pt idx="821">
                  <c:v>0.59111111111111114</c:v>
                </c:pt>
                <c:pt idx="822">
                  <c:v>0.59112268518518518</c:v>
                </c:pt>
                <c:pt idx="823">
                  <c:v>0.59113425925925933</c:v>
                </c:pt>
                <c:pt idx="824">
                  <c:v>0.59114583333333337</c:v>
                </c:pt>
                <c:pt idx="825">
                  <c:v>0.59115740740740741</c:v>
                </c:pt>
                <c:pt idx="826">
                  <c:v>0.59116898148148145</c:v>
                </c:pt>
                <c:pt idx="827">
                  <c:v>0.59118055555555549</c:v>
                </c:pt>
                <c:pt idx="828">
                  <c:v>0.59119212962962964</c:v>
                </c:pt>
                <c:pt idx="829">
                  <c:v>0.59120370370370368</c:v>
                </c:pt>
                <c:pt idx="830">
                  <c:v>0.59121527777777783</c:v>
                </c:pt>
                <c:pt idx="831">
                  <c:v>0.59122685185185186</c:v>
                </c:pt>
                <c:pt idx="832">
                  <c:v>0.5912384259259259</c:v>
                </c:pt>
                <c:pt idx="833">
                  <c:v>0.59124999999999994</c:v>
                </c:pt>
                <c:pt idx="834">
                  <c:v>0.59126157407407409</c:v>
                </c:pt>
                <c:pt idx="835">
                  <c:v>0.59127314814814813</c:v>
                </c:pt>
                <c:pt idx="836">
                  <c:v>0.59128472222222228</c:v>
                </c:pt>
                <c:pt idx="837">
                  <c:v>0.59129629629629632</c:v>
                </c:pt>
                <c:pt idx="838">
                  <c:v>0.59130787037037036</c:v>
                </c:pt>
                <c:pt idx="839">
                  <c:v>0.5913194444444444</c:v>
                </c:pt>
                <c:pt idx="840">
                  <c:v>0.59133101851851855</c:v>
                </c:pt>
                <c:pt idx="841">
                  <c:v>0.59134259259259259</c:v>
                </c:pt>
                <c:pt idx="842">
                  <c:v>0.59135416666666674</c:v>
                </c:pt>
                <c:pt idx="843">
                  <c:v>0.59136574074074078</c:v>
                </c:pt>
                <c:pt idx="844">
                  <c:v>0.59137731481481481</c:v>
                </c:pt>
                <c:pt idx="845">
                  <c:v>0.59138888888888885</c:v>
                </c:pt>
                <c:pt idx="846">
                  <c:v>0.59140046296296289</c:v>
                </c:pt>
                <c:pt idx="847">
                  <c:v>0.59141203703703704</c:v>
                </c:pt>
                <c:pt idx="848">
                  <c:v>0.59142361111111108</c:v>
                </c:pt>
                <c:pt idx="849">
                  <c:v>0.59143518518518523</c:v>
                </c:pt>
                <c:pt idx="850">
                  <c:v>0.59144675925925927</c:v>
                </c:pt>
                <c:pt idx="851">
                  <c:v>0.59145833333333331</c:v>
                </c:pt>
                <c:pt idx="852">
                  <c:v>0.59146990740740735</c:v>
                </c:pt>
                <c:pt idx="853">
                  <c:v>0.5914814814814815</c:v>
                </c:pt>
                <c:pt idx="854">
                  <c:v>0.59149305555555554</c:v>
                </c:pt>
                <c:pt idx="855">
                  <c:v>0.59150462962962969</c:v>
                </c:pt>
                <c:pt idx="856">
                  <c:v>0.59151620370370372</c:v>
                </c:pt>
                <c:pt idx="857">
                  <c:v>0.59152777777777776</c:v>
                </c:pt>
                <c:pt idx="858">
                  <c:v>0.5915393518518518</c:v>
                </c:pt>
                <c:pt idx="859">
                  <c:v>0.59155092592592595</c:v>
                </c:pt>
                <c:pt idx="860">
                  <c:v>0.59156249999999999</c:v>
                </c:pt>
                <c:pt idx="861">
                  <c:v>0.59157407407407414</c:v>
                </c:pt>
                <c:pt idx="862">
                  <c:v>0.59158564814814818</c:v>
                </c:pt>
                <c:pt idx="863">
                  <c:v>0.59159722222222222</c:v>
                </c:pt>
                <c:pt idx="864">
                  <c:v>0.59160879629629626</c:v>
                </c:pt>
                <c:pt idx="865">
                  <c:v>0.5916203703703703</c:v>
                </c:pt>
                <c:pt idx="866">
                  <c:v>0.59163194444444445</c:v>
                </c:pt>
                <c:pt idx="867">
                  <c:v>0.59164351851851849</c:v>
                </c:pt>
                <c:pt idx="868">
                  <c:v>0.59165509259259264</c:v>
                </c:pt>
                <c:pt idx="869">
                  <c:v>0.59166666666666667</c:v>
                </c:pt>
                <c:pt idx="870">
                  <c:v>0.59167824074074071</c:v>
                </c:pt>
                <c:pt idx="871">
                  <c:v>0.59168981481481475</c:v>
                </c:pt>
                <c:pt idx="872">
                  <c:v>0.5917013888888889</c:v>
                </c:pt>
                <c:pt idx="873">
                  <c:v>0.59171296296296294</c:v>
                </c:pt>
                <c:pt idx="874">
                  <c:v>0.59172453703703709</c:v>
                </c:pt>
                <c:pt idx="875">
                  <c:v>0.59173611111111113</c:v>
                </c:pt>
                <c:pt idx="876">
                  <c:v>0.59174768518518517</c:v>
                </c:pt>
                <c:pt idx="877">
                  <c:v>0.59175925925925921</c:v>
                </c:pt>
                <c:pt idx="878">
                  <c:v>0.59177083333333336</c:v>
                </c:pt>
                <c:pt idx="879">
                  <c:v>0.5917824074074074</c:v>
                </c:pt>
                <c:pt idx="880">
                  <c:v>0.59179398148148155</c:v>
                </c:pt>
                <c:pt idx="881">
                  <c:v>0.59180555555555558</c:v>
                </c:pt>
                <c:pt idx="882">
                  <c:v>0.59181712962962962</c:v>
                </c:pt>
                <c:pt idx="883">
                  <c:v>0.59182870370370366</c:v>
                </c:pt>
                <c:pt idx="884">
                  <c:v>0.59184027777777781</c:v>
                </c:pt>
                <c:pt idx="885">
                  <c:v>0.59185185185185185</c:v>
                </c:pt>
                <c:pt idx="886">
                  <c:v>0.59186342592592589</c:v>
                </c:pt>
                <c:pt idx="887">
                  <c:v>0.59187500000000004</c:v>
                </c:pt>
                <c:pt idx="888">
                  <c:v>0.59188657407407408</c:v>
                </c:pt>
                <c:pt idx="889">
                  <c:v>0.59189814814814812</c:v>
                </c:pt>
                <c:pt idx="890">
                  <c:v>0.59190972222222216</c:v>
                </c:pt>
                <c:pt idx="891">
                  <c:v>0.59192129629629631</c:v>
                </c:pt>
                <c:pt idx="892">
                  <c:v>0.59193287037037035</c:v>
                </c:pt>
                <c:pt idx="893">
                  <c:v>0.5919444444444445</c:v>
                </c:pt>
                <c:pt idx="894">
                  <c:v>0.59195601851851853</c:v>
                </c:pt>
                <c:pt idx="895">
                  <c:v>0.59196759259259257</c:v>
                </c:pt>
                <c:pt idx="896">
                  <c:v>0.59197916666666661</c:v>
                </c:pt>
                <c:pt idx="897">
                  <c:v>0.59199074074074076</c:v>
                </c:pt>
                <c:pt idx="898">
                  <c:v>0.5920023148148148</c:v>
                </c:pt>
                <c:pt idx="899">
                  <c:v>0.59201388888888895</c:v>
                </c:pt>
                <c:pt idx="900">
                  <c:v>0.59202546296296299</c:v>
                </c:pt>
                <c:pt idx="901">
                  <c:v>0.59203703703703703</c:v>
                </c:pt>
                <c:pt idx="902">
                  <c:v>0.59204861111111107</c:v>
                </c:pt>
                <c:pt idx="903">
                  <c:v>0.59206018518518522</c:v>
                </c:pt>
                <c:pt idx="904">
                  <c:v>0.59207175925925926</c:v>
                </c:pt>
                <c:pt idx="905">
                  <c:v>0.59208333333333341</c:v>
                </c:pt>
                <c:pt idx="906">
                  <c:v>0.59209490740740744</c:v>
                </c:pt>
                <c:pt idx="907">
                  <c:v>0.59210648148148148</c:v>
                </c:pt>
                <c:pt idx="908">
                  <c:v>0.59211805555555552</c:v>
                </c:pt>
                <c:pt idx="909">
                  <c:v>0.59212962962962956</c:v>
                </c:pt>
                <c:pt idx="910">
                  <c:v>0.59214120370370371</c:v>
                </c:pt>
                <c:pt idx="911">
                  <c:v>0.59215277777777775</c:v>
                </c:pt>
                <c:pt idx="912">
                  <c:v>0.5921643518518519</c:v>
                </c:pt>
                <c:pt idx="913">
                  <c:v>0.59217592592592594</c:v>
                </c:pt>
                <c:pt idx="914">
                  <c:v>0.59218749999999998</c:v>
                </c:pt>
                <c:pt idx="915">
                  <c:v>0.59219907407407402</c:v>
                </c:pt>
                <c:pt idx="916">
                  <c:v>0.59221064814814817</c:v>
                </c:pt>
                <c:pt idx="917">
                  <c:v>0.59222222222222221</c:v>
                </c:pt>
                <c:pt idx="918">
                  <c:v>0.59223379629629636</c:v>
                </c:pt>
                <c:pt idx="919">
                  <c:v>0.59224537037037039</c:v>
                </c:pt>
                <c:pt idx="920">
                  <c:v>0.59225694444444443</c:v>
                </c:pt>
                <c:pt idx="921">
                  <c:v>0.59226851851851847</c:v>
                </c:pt>
                <c:pt idx="922">
                  <c:v>0.59228009259259262</c:v>
                </c:pt>
                <c:pt idx="923">
                  <c:v>0.59229166666666666</c:v>
                </c:pt>
                <c:pt idx="924">
                  <c:v>0.59230324074074081</c:v>
                </c:pt>
                <c:pt idx="925">
                  <c:v>0.59231481481481485</c:v>
                </c:pt>
                <c:pt idx="926">
                  <c:v>0.59232638888888889</c:v>
                </c:pt>
                <c:pt idx="927">
                  <c:v>0.59233796296296293</c:v>
                </c:pt>
                <c:pt idx="928">
                  <c:v>0.59234953703703697</c:v>
                </c:pt>
                <c:pt idx="929">
                  <c:v>0.59236111111111112</c:v>
                </c:pt>
                <c:pt idx="930">
                  <c:v>0.59237268518518515</c:v>
                </c:pt>
                <c:pt idx="931">
                  <c:v>0.5923842592592593</c:v>
                </c:pt>
                <c:pt idx="932">
                  <c:v>0.59239583333333334</c:v>
                </c:pt>
                <c:pt idx="933">
                  <c:v>0.59240740740740738</c:v>
                </c:pt>
                <c:pt idx="934">
                  <c:v>0.59241898148148142</c:v>
                </c:pt>
                <c:pt idx="935">
                  <c:v>0.59243055555555557</c:v>
                </c:pt>
                <c:pt idx="936">
                  <c:v>0.59244212962962961</c:v>
                </c:pt>
                <c:pt idx="937">
                  <c:v>0.59245370370370376</c:v>
                </c:pt>
                <c:pt idx="938">
                  <c:v>0.5924652777777778</c:v>
                </c:pt>
                <c:pt idx="939">
                  <c:v>0.59247685185185184</c:v>
                </c:pt>
                <c:pt idx="940">
                  <c:v>0.59248842592592588</c:v>
                </c:pt>
                <c:pt idx="941">
                  <c:v>0.59250000000000003</c:v>
                </c:pt>
                <c:pt idx="942">
                  <c:v>0.59251157407407407</c:v>
                </c:pt>
                <c:pt idx="943">
                  <c:v>0.59252314814814822</c:v>
                </c:pt>
                <c:pt idx="944">
                  <c:v>0.59253472222222225</c:v>
                </c:pt>
                <c:pt idx="945">
                  <c:v>0.59254629629629629</c:v>
                </c:pt>
                <c:pt idx="946">
                  <c:v>0.59255787037037033</c:v>
                </c:pt>
                <c:pt idx="947">
                  <c:v>0.59256944444444448</c:v>
                </c:pt>
                <c:pt idx="948">
                  <c:v>0.59258101851851852</c:v>
                </c:pt>
                <c:pt idx="949">
                  <c:v>0.59259259259259256</c:v>
                </c:pt>
                <c:pt idx="950">
                  <c:v>0.59260416666666671</c:v>
                </c:pt>
                <c:pt idx="951">
                  <c:v>0.59261574074074075</c:v>
                </c:pt>
                <c:pt idx="952">
                  <c:v>0.59262731481481479</c:v>
                </c:pt>
                <c:pt idx="953">
                  <c:v>0.59263888888888883</c:v>
                </c:pt>
                <c:pt idx="954">
                  <c:v>0.59265046296296298</c:v>
                </c:pt>
                <c:pt idx="955">
                  <c:v>0.59266203703703701</c:v>
                </c:pt>
                <c:pt idx="956">
                  <c:v>0.59267361111111116</c:v>
                </c:pt>
                <c:pt idx="957">
                  <c:v>0.5926851851851852</c:v>
                </c:pt>
                <c:pt idx="958">
                  <c:v>0.59269675925925924</c:v>
                </c:pt>
                <c:pt idx="959">
                  <c:v>0.59270833333333328</c:v>
                </c:pt>
                <c:pt idx="960">
                  <c:v>0.59271990740740743</c:v>
                </c:pt>
                <c:pt idx="961">
                  <c:v>0.59273148148148147</c:v>
                </c:pt>
                <c:pt idx="962">
                  <c:v>0.59274305555555562</c:v>
                </c:pt>
                <c:pt idx="963">
                  <c:v>0.59275462962962966</c:v>
                </c:pt>
                <c:pt idx="964">
                  <c:v>0.5927662037037037</c:v>
                </c:pt>
                <c:pt idx="965">
                  <c:v>0.59277777777777774</c:v>
                </c:pt>
                <c:pt idx="966">
                  <c:v>0.59278935185185189</c:v>
                </c:pt>
                <c:pt idx="967">
                  <c:v>0.59280092592592593</c:v>
                </c:pt>
                <c:pt idx="968">
                  <c:v>0.59281249999999996</c:v>
                </c:pt>
                <c:pt idx="969">
                  <c:v>0.59282407407407411</c:v>
                </c:pt>
                <c:pt idx="970">
                  <c:v>0.59283564814814815</c:v>
                </c:pt>
                <c:pt idx="971">
                  <c:v>0.59284722222222219</c:v>
                </c:pt>
                <c:pt idx="972">
                  <c:v>0.59285879629629623</c:v>
                </c:pt>
                <c:pt idx="973">
                  <c:v>0.59287037037037038</c:v>
                </c:pt>
                <c:pt idx="974">
                  <c:v>0.59288194444444442</c:v>
                </c:pt>
                <c:pt idx="975">
                  <c:v>0.59289351851851857</c:v>
                </c:pt>
                <c:pt idx="976">
                  <c:v>0.59290509259259261</c:v>
                </c:pt>
                <c:pt idx="977">
                  <c:v>0.59291666666666665</c:v>
                </c:pt>
                <c:pt idx="978">
                  <c:v>0.59292824074074069</c:v>
                </c:pt>
                <c:pt idx="979">
                  <c:v>0.59293981481481484</c:v>
                </c:pt>
                <c:pt idx="980">
                  <c:v>0.59295138888888888</c:v>
                </c:pt>
                <c:pt idx="981">
                  <c:v>0.59296296296296302</c:v>
                </c:pt>
                <c:pt idx="982">
                  <c:v>0.59297453703703706</c:v>
                </c:pt>
                <c:pt idx="983">
                  <c:v>0.5929861111111111</c:v>
                </c:pt>
                <c:pt idx="984">
                  <c:v>0.59299768518518514</c:v>
                </c:pt>
                <c:pt idx="985">
                  <c:v>0.59300925925925929</c:v>
                </c:pt>
                <c:pt idx="986">
                  <c:v>0.59302083333333333</c:v>
                </c:pt>
                <c:pt idx="987">
                  <c:v>0.59303240740740748</c:v>
                </c:pt>
                <c:pt idx="988">
                  <c:v>0.59304398148148152</c:v>
                </c:pt>
                <c:pt idx="989">
                  <c:v>0.59305555555555556</c:v>
                </c:pt>
                <c:pt idx="990">
                  <c:v>0.5930671296296296</c:v>
                </c:pt>
                <c:pt idx="991">
                  <c:v>0.59307870370370364</c:v>
                </c:pt>
                <c:pt idx="992">
                  <c:v>0.59309027777777779</c:v>
                </c:pt>
                <c:pt idx="993">
                  <c:v>0.59310185185185182</c:v>
                </c:pt>
                <c:pt idx="994">
                  <c:v>0.59311342592592597</c:v>
                </c:pt>
                <c:pt idx="995">
                  <c:v>0.59312500000000001</c:v>
                </c:pt>
                <c:pt idx="996">
                  <c:v>0.59313657407407405</c:v>
                </c:pt>
                <c:pt idx="997">
                  <c:v>0.59314814814814809</c:v>
                </c:pt>
                <c:pt idx="998">
                  <c:v>0.59315972222222224</c:v>
                </c:pt>
                <c:pt idx="999">
                  <c:v>0.59317129629629628</c:v>
                </c:pt>
                <c:pt idx="1000">
                  <c:v>0.59318287037037043</c:v>
                </c:pt>
                <c:pt idx="1001">
                  <c:v>0.59319444444444447</c:v>
                </c:pt>
                <c:pt idx="1002">
                  <c:v>0.59320601851851851</c:v>
                </c:pt>
                <c:pt idx="1003">
                  <c:v>0.59321759259259255</c:v>
                </c:pt>
                <c:pt idx="1004">
                  <c:v>0.5932291666666667</c:v>
                </c:pt>
                <c:pt idx="1005">
                  <c:v>0.59324074074074074</c:v>
                </c:pt>
                <c:pt idx="1006">
                  <c:v>0.59325231481481489</c:v>
                </c:pt>
                <c:pt idx="1007">
                  <c:v>0.59326388888888892</c:v>
                </c:pt>
                <c:pt idx="1008">
                  <c:v>0.59327546296296296</c:v>
                </c:pt>
                <c:pt idx="1009">
                  <c:v>0.593287037037037</c:v>
                </c:pt>
                <c:pt idx="1010">
                  <c:v>0.59329861111111104</c:v>
                </c:pt>
                <c:pt idx="1011">
                  <c:v>0.59331018518518519</c:v>
                </c:pt>
                <c:pt idx="1012">
                  <c:v>0.59332175925925923</c:v>
                </c:pt>
                <c:pt idx="1013">
                  <c:v>0.59333333333333338</c:v>
                </c:pt>
                <c:pt idx="1014">
                  <c:v>0.59334490740740742</c:v>
                </c:pt>
                <c:pt idx="1015">
                  <c:v>0.59335648148148146</c:v>
                </c:pt>
                <c:pt idx="1016">
                  <c:v>0.5933680555555555</c:v>
                </c:pt>
                <c:pt idx="1017">
                  <c:v>0.59337962962962965</c:v>
                </c:pt>
                <c:pt idx="1018">
                  <c:v>0.59339120370370368</c:v>
                </c:pt>
                <c:pt idx="1019">
                  <c:v>0.59340277777777783</c:v>
                </c:pt>
                <c:pt idx="1020">
                  <c:v>0.59341435185185187</c:v>
                </c:pt>
                <c:pt idx="1021">
                  <c:v>0.59342592592592591</c:v>
                </c:pt>
                <c:pt idx="1022">
                  <c:v>0.59343749999999995</c:v>
                </c:pt>
                <c:pt idx="1023">
                  <c:v>0.5934490740740741</c:v>
                </c:pt>
                <c:pt idx="1024">
                  <c:v>0.59346064814814814</c:v>
                </c:pt>
                <c:pt idx="1025">
                  <c:v>0.59347222222222229</c:v>
                </c:pt>
                <c:pt idx="1026">
                  <c:v>0.59348379629629633</c:v>
                </c:pt>
                <c:pt idx="1027">
                  <c:v>0.59349537037037037</c:v>
                </c:pt>
                <c:pt idx="1028">
                  <c:v>0.59350694444444441</c:v>
                </c:pt>
                <c:pt idx="1029">
                  <c:v>0.59351851851851845</c:v>
                </c:pt>
                <c:pt idx="1030">
                  <c:v>0.5935300925925926</c:v>
                </c:pt>
                <c:pt idx="1031">
                  <c:v>0.59354166666666663</c:v>
                </c:pt>
                <c:pt idx="1032">
                  <c:v>0.59355324074074078</c:v>
                </c:pt>
                <c:pt idx="1033">
                  <c:v>0.59356481481481482</c:v>
                </c:pt>
                <c:pt idx="1034">
                  <c:v>0.59357638888888886</c:v>
                </c:pt>
                <c:pt idx="1035">
                  <c:v>0.5935879629629629</c:v>
                </c:pt>
                <c:pt idx="1036">
                  <c:v>0.59359953703703705</c:v>
                </c:pt>
                <c:pt idx="1037">
                  <c:v>0.59361111111111109</c:v>
                </c:pt>
                <c:pt idx="1038">
                  <c:v>0.59362268518518524</c:v>
                </c:pt>
                <c:pt idx="1039">
                  <c:v>0.59363425925925928</c:v>
                </c:pt>
                <c:pt idx="1040">
                  <c:v>0.59364583333333332</c:v>
                </c:pt>
                <c:pt idx="1041">
                  <c:v>0.59365740740740736</c:v>
                </c:pt>
                <c:pt idx="1042">
                  <c:v>0.59366898148148151</c:v>
                </c:pt>
                <c:pt idx="1043">
                  <c:v>0.59368055555555554</c:v>
                </c:pt>
                <c:pt idx="1044">
                  <c:v>0.59369212962962969</c:v>
                </c:pt>
                <c:pt idx="1045">
                  <c:v>0.59370370370370373</c:v>
                </c:pt>
                <c:pt idx="1046">
                  <c:v>0.59371527777777777</c:v>
                </c:pt>
                <c:pt idx="1047">
                  <c:v>0.59372685185185181</c:v>
                </c:pt>
                <c:pt idx="1048">
                  <c:v>0.59373842592592596</c:v>
                </c:pt>
                <c:pt idx="1049">
                  <c:v>0.59375</c:v>
                </c:pt>
                <c:pt idx="1050">
                  <c:v>0.59376157407407404</c:v>
                </c:pt>
                <c:pt idx="1051">
                  <c:v>0.59377314814814819</c:v>
                </c:pt>
                <c:pt idx="1052">
                  <c:v>0.59378472222222223</c:v>
                </c:pt>
                <c:pt idx="1053">
                  <c:v>0.59379629629629627</c:v>
                </c:pt>
                <c:pt idx="1054">
                  <c:v>0.59380787037037031</c:v>
                </c:pt>
                <c:pt idx="1055">
                  <c:v>0.59381944444444446</c:v>
                </c:pt>
                <c:pt idx="1056">
                  <c:v>0.59383101851851849</c:v>
                </c:pt>
                <c:pt idx="1057">
                  <c:v>0.59384259259259264</c:v>
                </c:pt>
                <c:pt idx="1058">
                  <c:v>0.59385416666666668</c:v>
                </c:pt>
                <c:pt idx="1059">
                  <c:v>0.59386574074074072</c:v>
                </c:pt>
                <c:pt idx="1060">
                  <c:v>0.59387731481481476</c:v>
                </c:pt>
                <c:pt idx="1061">
                  <c:v>0.59388888888888891</c:v>
                </c:pt>
                <c:pt idx="1062">
                  <c:v>0.59390046296296295</c:v>
                </c:pt>
                <c:pt idx="1063">
                  <c:v>0.5939120370370371</c:v>
                </c:pt>
                <c:pt idx="1064">
                  <c:v>0.59392361111111114</c:v>
                </c:pt>
                <c:pt idx="1065">
                  <c:v>0.59393518518518518</c:v>
                </c:pt>
                <c:pt idx="1066">
                  <c:v>0.59394675925925922</c:v>
                </c:pt>
                <c:pt idx="1067">
                  <c:v>0.59395833333333337</c:v>
                </c:pt>
                <c:pt idx="1068">
                  <c:v>0.5939699074074074</c:v>
                </c:pt>
                <c:pt idx="1069">
                  <c:v>0.59398148148148155</c:v>
                </c:pt>
                <c:pt idx="1070">
                  <c:v>0.59399305555555559</c:v>
                </c:pt>
                <c:pt idx="1071">
                  <c:v>0.59400462962962963</c:v>
                </c:pt>
                <c:pt idx="1072">
                  <c:v>0.59401620370370367</c:v>
                </c:pt>
                <c:pt idx="1073">
                  <c:v>0.59402777777777771</c:v>
                </c:pt>
                <c:pt idx="1074">
                  <c:v>0.59403935185185186</c:v>
                </c:pt>
                <c:pt idx="1075">
                  <c:v>0.5940509259259259</c:v>
                </c:pt>
                <c:pt idx="1076">
                  <c:v>0.59406250000000005</c:v>
                </c:pt>
                <c:pt idx="1077">
                  <c:v>0.59407407407407409</c:v>
                </c:pt>
                <c:pt idx="1078">
                  <c:v>0.59408564814814813</c:v>
                </c:pt>
                <c:pt idx="1079">
                  <c:v>0.59409722222222217</c:v>
                </c:pt>
                <c:pt idx="1080">
                  <c:v>0.59410879629629632</c:v>
                </c:pt>
                <c:pt idx="1081">
                  <c:v>0.59412037037037035</c:v>
                </c:pt>
                <c:pt idx="1082">
                  <c:v>0.5941319444444445</c:v>
                </c:pt>
                <c:pt idx="1083">
                  <c:v>0.59414351851851854</c:v>
                </c:pt>
                <c:pt idx="1084">
                  <c:v>0.59415509259259258</c:v>
                </c:pt>
                <c:pt idx="1085">
                  <c:v>0.59416666666666662</c:v>
                </c:pt>
                <c:pt idx="1086">
                  <c:v>0.59417824074074077</c:v>
                </c:pt>
                <c:pt idx="1087">
                  <c:v>0.59418981481481481</c:v>
                </c:pt>
                <c:pt idx="1088">
                  <c:v>0.59420138888888896</c:v>
                </c:pt>
                <c:pt idx="1089">
                  <c:v>0.594212962962963</c:v>
                </c:pt>
                <c:pt idx="1090">
                  <c:v>0.59422453703703704</c:v>
                </c:pt>
                <c:pt idx="1091">
                  <c:v>0.59423611111111108</c:v>
                </c:pt>
                <c:pt idx="1092">
                  <c:v>0.59424768518518511</c:v>
                </c:pt>
                <c:pt idx="1093">
                  <c:v>0.59425925925925926</c:v>
                </c:pt>
                <c:pt idx="1094">
                  <c:v>0.5942708333333333</c:v>
                </c:pt>
                <c:pt idx="1095">
                  <c:v>0.59428240740740745</c:v>
                </c:pt>
                <c:pt idx="1096">
                  <c:v>0.59429398148148149</c:v>
                </c:pt>
                <c:pt idx="1097">
                  <c:v>0.59430555555555553</c:v>
                </c:pt>
                <c:pt idx="1098">
                  <c:v>0.59431712962962957</c:v>
                </c:pt>
                <c:pt idx="1099">
                  <c:v>0.59432870370370372</c:v>
                </c:pt>
                <c:pt idx="1100">
                  <c:v>0.59434027777777776</c:v>
                </c:pt>
                <c:pt idx="1101">
                  <c:v>0.59435185185185191</c:v>
                </c:pt>
                <c:pt idx="1102">
                  <c:v>0.59436342592592595</c:v>
                </c:pt>
                <c:pt idx="1103">
                  <c:v>0.59437499999999999</c:v>
                </c:pt>
                <c:pt idx="1104">
                  <c:v>0.59438657407407403</c:v>
                </c:pt>
                <c:pt idx="1105">
                  <c:v>0.59439814814814818</c:v>
                </c:pt>
                <c:pt idx="1106">
                  <c:v>0.59440972222222221</c:v>
                </c:pt>
                <c:pt idx="1107">
                  <c:v>0.59442129629629636</c:v>
                </c:pt>
                <c:pt idx="1108">
                  <c:v>0.5944328703703704</c:v>
                </c:pt>
                <c:pt idx="1109">
                  <c:v>0.59444444444444444</c:v>
                </c:pt>
                <c:pt idx="1110">
                  <c:v>0.59445601851851848</c:v>
                </c:pt>
                <c:pt idx="1111">
                  <c:v>0.59446759259259263</c:v>
                </c:pt>
                <c:pt idx="1112">
                  <c:v>0.59447916666666667</c:v>
                </c:pt>
                <c:pt idx="1113">
                  <c:v>0.59449074074074071</c:v>
                </c:pt>
                <c:pt idx="1114">
                  <c:v>0.59450231481481486</c:v>
                </c:pt>
                <c:pt idx="1115">
                  <c:v>0.5945138888888889</c:v>
                </c:pt>
                <c:pt idx="1116">
                  <c:v>0.59452546296296294</c:v>
                </c:pt>
                <c:pt idx="1117">
                  <c:v>0.59453703703703698</c:v>
                </c:pt>
                <c:pt idx="1118">
                  <c:v>0.59454861111111112</c:v>
                </c:pt>
                <c:pt idx="1119">
                  <c:v>0.59456018518518516</c:v>
                </c:pt>
                <c:pt idx="1120">
                  <c:v>0.59457175925925931</c:v>
                </c:pt>
                <c:pt idx="1121">
                  <c:v>0.59458333333333335</c:v>
                </c:pt>
                <c:pt idx="1122">
                  <c:v>0.59459490740740739</c:v>
                </c:pt>
                <c:pt idx="1123">
                  <c:v>0.59460648148148143</c:v>
                </c:pt>
                <c:pt idx="1124">
                  <c:v>0.59461805555555558</c:v>
                </c:pt>
                <c:pt idx="1125">
                  <c:v>0.59462962962962962</c:v>
                </c:pt>
                <c:pt idx="1126">
                  <c:v>0.59464120370370377</c:v>
                </c:pt>
                <c:pt idx="1127">
                  <c:v>0.59465277777777781</c:v>
                </c:pt>
                <c:pt idx="1128">
                  <c:v>0.59466435185185185</c:v>
                </c:pt>
                <c:pt idx="1129">
                  <c:v>0.59467592592592589</c:v>
                </c:pt>
                <c:pt idx="1130">
                  <c:v>0.59468750000000004</c:v>
                </c:pt>
                <c:pt idx="1131">
                  <c:v>0.59469907407407407</c:v>
                </c:pt>
                <c:pt idx="1132">
                  <c:v>0.59471064814814811</c:v>
                </c:pt>
                <c:pt idx="1133">
                  <c:v>0.59472222222222226</c:v>
                </c:pt>
                <c:pt idx="1134">
                  <c:v>0.5947337962962963</c:v>
                </c:pt>
                <c:pt idx="1135">
                  <c:v>0.59474537037037034</c:v>
                </c:pt>
                <c:pt idx="1136">
                  <c:v>0.59475694444444438</c:v>
                </c:pt>
                <c:pt idx="1137">
                  <c:v>0.59476851851851853</c:v>
                </c:pt>
                <c:pt idx="1138">
                  <c:v>0.59478009259259257</c:v>
                </c:pt>
                <c:pt idx="1139">
                  <c:v>0.59479166666666672</c:v>
                </c:pt>
                <c:pt idx="1140">
                  <c:v>0.59480324074074076</c:v>
                </c:pt>
                <c:pt idx="1141">
                  <c:v>0.5948148148148148</c:v>
                </c:pt>
                <c:pt idx="1142">
                  <c:v>0.59482638888888884</c:v>
                </c:pt>
                <c:pt idx="1143">
                  <c:v>0.59483796296296299</c:v>
                </c:pt>
                <c:pt idx="1144">
                  <c:v>0.59484953703703702</c:v>
                </c:pt>
                <c:pt idx="1145">
                  <c:v>0.59486111111111117</c:v>
                </c:pt>
                <c:pt idx="1146">
                  <c:v>0.59487268518518521</c:v>
                </c:pt>
                <c:pt idx="1147">
                  <c:v>0.59488425925925925</c:v>
                </c:pt>
                <c:pt idx="1148">
                  <c:v>0.59489583333333329</c:v>
                </c:pt>
                <c:pt idx="1149">
                  <c:v>0.59490740740740744</c:v>
                </c:pt>
                <c:pt idx="1150">
                  <c:v>0.59491898148148148</c:v>
                </c:pt>
                <c:pt idx="1151">
                  <c:v>0.59493055555555552</c:v>
                </c:pt>
                <c:pt idx="1152">
                  <c:v>0.59494212962962967</c:v>
                </c:pt>
                <c:pt idx="1153">
                  <c:v>0.59495370370370371</c:v>
                </c:pt>
                <c:pt idx="1154">
                  <c:v>0.59496527777777775</c:v>
                </c:pt>
                <c:pt idx="1155">
                  <c:v>0.59497685185185178</c:v>
                </c:pt>
                <c:pt idx="1156">
                  <c:v>0.59498842592592593</c:v>
                </c:pt>
                <c:pt idx="1157">
                  <c:v>0.59499999999999997</c:v>
                </c:pt>
                <c:pt idx="1158">
                  <c:v>0.59501157407407412</c:v>
                </c:pt>
                <c:pt idx="1159">
                  <c:v>0.59502314814814816</c:v>
                </c:pt>
                <c:pt idx="1160">
                  <c:v>0.5950347222222222</c:v>
                </c:pt>
                <c:pt idx="1161">
                  <c:v>0.59504629629629624</c:v>
                </c:pt>
                <c:pt idx="1162">
                  <c:v>0.59505787037037039</c:v>
                </c:pt>
                <c:pt idx="1163">
                  <c:v>0.59506944444444443</c:v>
                </c:pt>
                <c:pt idx="1164">
                  <c:v>0.59508101851851858</c:v>
                </c:pt>
                <c:pt idx="1165">
                  <c:v>0.59509259259259262</c:v>
                </c:pt>
                <c:pt idx="1166">
                  <c:v>0.59510416666666666</c:v>
                </c:pt>
                <c:pt idx="1167">
                  <c:v>0.5951157407407407</c:v>
                </c:pt>
                <c:pt idx="1168">
                  <c:v>0.59512731481481485</c:v>
                </c:pt>
                <c:pt idx="1169">
                  <c:v>0.59513888888888888</c:v>
                </c:pt>
                <c:pt idx="1170">
                  <c:v>0.59515046296296303</c:v>
                </c:pt>
                <c:pt idx="1171">
                  <c:v>0.59516203703703707</c:v>
                </c:pt>
                <c:pt idx="1172">
                  <c:v>0.59517361111111111</c:v>
                </c:pt>
                <c:pt idx="1173">
                  <c:v>0.59518518518518515</c:v>
                </c:pt>
                <c:pt idx="1174">
                  <c:v>0.59519675925925919</c:v>
                </c:pt>
                <c:pt idx="1175">
                  <c:v>0.59520833333333334</c:v>
                </c:pt>
                <c:pt idx="1176">
                  <c:v>0.59521990740740738</c:v>
                </c:pt>
                <c:pt idx="1177">
                  <c:v>0.59523148148148153</c:v>
                </c:pt>
                <c:pt idx="1178">
                  <c:v>0.59524305555555557</c:v>
                </c:pt>
                <c:pt idx="1179">
                  <c:v>0.59525462962962961</c:v>
                </c:pt>
                <c:pt idx="1180">
                  <c:v>0.59526620370370364</c:v>
                </c:pt>
                <c:pt idx="1181">
                  <c:v>0.59527777777777779</c:v>
                </c:pt>
                <c:pt idx="1182">
                  <c:v>0.59528935185185183</c:v>
                </c:pt>
                <c:pt idx="1183">
                  <c:v>0.59530092592592598</c:v>
                </c:pt>
                <c:pt idx="1184">
                  <c:v>0.59531250000000002</c:v>
                </c:pt>
                <c:pt idx="1185">
                  <c:v>0.59532407407407406</c:v>
                </c:pt>
                <c:pt idx="1186">
                  <c:v>0.5953356481481481</c:v>
                </c:pt>
                <c:pt idx="1187">
                  <c:v>0.59534722222222225</c:v>
                </c:pt>
                <c:pt idx="1188">
                  <c:v>0.59535879629629629</c:v>
                </c:pt>
                <c:pt idx="1189">
                  <c:v>0.59537037037037044</c:v>
                </c:pt>
                <c:pt idx="1190">
                  <c:v>0.59538194444444448</c:v>
                </c:pt>
                <c:pt idx="1191">
                  <c:v>0.59539351851851852</c:v>
                </c:pt>
                <c:pt idx="1192">
                  <c:v>0.59540509259259256</c:v>
                </c:pt>
                <c:pt idx="1193">
                  <c:v>0.59541666666666659</c:v>
                </c:pt>
                <c:pt idx="1194">
                  <c:v>0.59542824074074074</c:v>
                </c:pt>
                <c:pt idx="1195">
                  <c:v>0.59543981481481478</c:v>
                </c:pt>
                <c:pt idx="1196">
                  <c:v>0.59545138888888893</c:v>
                </c:pt>
                <c:pt idx="1197">
                  <c:v>0.59546296296296297</c:v>
                </c:pt>
                <c:pt idx="1198">
                  <c:v>0.59547453703703701</c:v>
                </c:pt>
                <c:pt idx="1199">
                  <c:v>0.59548611111111105</c:v>
                </c:pt>
                <c:pt idx="1200">
                  <c:v>0.5954976851851852</c:v>
                </c:pt>
                <c:pt idx="1201">
                  <c:v>0.59550925925925924</c:v>
                </c:pt>
                <c:pt idx="1202">
                  <c:v>0.59552083333333339</c:v>
                </c:pt>
                <c:pt idx="1203">
                  <c:v>0.59553240740740743</c:v>
                </c:pt>
                <c:pt idx="1204">
                  <c:v>0.59554398148148147</c:v>
                </c:pt>
                <c:pt idx="1205">
                  <c:v>0.5955555555555555</c:v>
                </c:pt>
                <c:pt idx="1206">
                  <c:v>0.59556712962962965</c:v>
                </c:pt>
                <c:pt idx="1207">
                  <c:v>0.59557870370370369</c:v>
                </c:pt>
                <c:pt idx="1208">
                  <c:v>0.59559027777777784</c:v>
                </c:pt>
                <c:pt idx="1209">
                  <c:v>0.59560185185185188</c:v>
                </c:pt>
                <c:pt idx="1210">
                  <c:v>0.59561342592592592</c:v>
                </c:pt>
                <c:pt idx="1211">
                  <c:v>0.59562499999999996</c:v>
                </c:pt>
                <c:pt idx="1212">
                  <c:v>0.595636574074074</c:v>
                </c:pt>
                <c:pt idx="1213">
                  <c:v>0.59564814814814815</c:v>
                </c:pt>
                <c:pt idx="1214">
                  <c:v>0.59565972222222219</c:v>
                </c:pt>
                <c:pt idx="1215">
                  <c:v>0.59567129629629634</c:v>
                </c:pt>
                <c:pt idx="1216">
                  <c:v>0.59568287037037038</c:v>
                </c:pt>
                <c:pt idx="1217">
                  <c:v>0.59569444444444442</c:v>
                </c:pt>
                <c:pt idx="1218">
                  <c:v>0.59570601851851845</c:v>
                </c:pt>
                <c:pt idx="1219">
                  <c:v>0.5957175925925926</c:v>
                </c:pt>
                <c:pt idx="1220">
                  <c:v>0.59572916666666664</c:v>
                </c:pt>
                <c:pt idx="1221">
                  <c:v>0.59574074074074079</c:v>
                </c:pt>
                <c:pt idx="1222">
                  <c:v>0.59575231481481483</c:v>
                </c:pt>
                <c:pt idx="1223">
                  <c:v>0.59576388888888887</c:v>
                </c:pt>
                <c:pt idx="1224">
                  <c:v>0.59577546296296291</c:v>
                </c:pt>
                <c:pt idx="1225">
                  <c:v>0.59578703703703706</c:v>
                </c:pt>
                <c:pt idx="1226">
                  <c:v>0.5957986111111111</c:v>
                </c:pt>
                <c:pt idx="1227">
                  <c:v>0.59581018518518525</c:v>
                </c:pt>
                <c:pt idx="1228">
                  <c:v>0.59582175925925929</c:v>
                </c:pt>
                <c:pt idx="1229">
                  <c:v>0.59583333333333333</c:v>
                </c:pt>
                <c:pt idx="1230">
                  <c:v>0.59584490740740736</c:v>
                </c:pt>
                <c:pt idx="1231">
                  <c:v>0.59585648148148151</c:v>
                </c:pt>
                <c:pt idx="1232">
                  <c:v>0.59586805555555555</c:v>
                </c:pt>
                <c:pt idx="1233">
                  <c:v>0.5958796296296297</c:v>
                </c:pt>
                <c:pt idx="1234">
                  <c:v>0.59589120370370374</c:v>
                </c:pt>
                <c:pt idx="1235">
                  <c:v>0.59590277777777778</c:v>
                </c:pt>
                <c:pt idx="1236">
                  <c:v>0.59591435185185182</c:v>
                </c:pt>
                <c:pt idx="1237">
                  <c:v>0.59592592592592586</c:v>
                </c:pt>
                <c:pt idx="1238">
                  <c:v>0.59593750000000001</c:v>
                </c:pt>
                <c:pt idx="1239">
                  <c:v>0.59594907407407405</c:v>
                </c:pt>
                <c:pt idx="1240">
                  <c:v>0.5959606481481482</c:v>
                </c:pt>
                <c:pt idx="1241">
                  <c:v>0.59597222222222224</c:v>
                </c:pt>
                <c:pt idx="1242">
                  <c:v>0.59598379629629628</c:v>
                </c:pt>
                <c:pt idx="1243">
                  <c:v>0.59599537037037031</c:v>
                </c:pt>
                <c:pt idx="1244">
                  <c:v>0.59600694444444446</c:v>
                </c:pt>
                <c:pt idx="1245">
                  <c:v>0.5960185185185185</c:v>
                </c:pt>
                <c:pt idx="1246">
                  <c:v>0.59603009259259265</c:v>
                </c:pt>
                <c:pt idx="1247">
                  <c:v>0.59604166666666669</c:v>
                </c:pt>
                <c:pt idx="1248">
                  <c:v>0.59605324074074073</c:v>
                </c:pt>
                <c:pt idx="1249">
                  <c:v>0.59606481481481477</c:v>
                </c:pt>
                <c:pt idx="1250">
                  <c:v>0.59607638888888892</c:v>
                </c:pt>
                <c:pt idx="1251">
                  <c:v>0.59608796296296296</c:v>
                </c:pt>
                <c:pt idx="1252">
                  <c:v>0.59609953703703711</c:v>
                </c:pt>
                <c:pt idx="1253">
                  <c:v>0.59611111111111115</c:v>
                </c:pt>
                <c:pt idx="1254">
                  <c:v>0.59612268518518519</c:v>
                </c:pt>
                <c:pt idx="1255">
                  <c:v>0.59613425925925922</c:v>
                </c:pt>
                <c:pt idx="1256">
                  <c:v>0.59614583333333326</c:v>
                </c:pt>
                <c:pt idx="1257">
                  <c:v>0.59615740740740741</c:v>
                </c:pt>
                <c:pt idx="1258">
                  <c:v>0.59616898148148145</c:v>
                </c:pt>
                <c:pt idx="1259">
                  <c:v>0.5961805555555556</c:v>
                </c:pt>
                <c:pt idx="1260">
                  <c:v>0.59619212962962964</c:v>
                </c:pt>
                <c:pt idx="1261">
                  <c:v>0.59620370370370368</c:v>
                </c:pt>
                <c:pt idx="1262">
                  <c:v>0.59621527777777772</c:v>
                </c:pt>
                <c:pt idx="1263">
                  <c:v>0.59622685185185187</c:v>
                </c:pt>
                <c:pt idx="1264">
                  <c:v>0.59623842592592591</c:v>
                </c:pt>
                <c:pt idx="1265">
                  <c:v>0.59625000000000006</c:v>
                </c:pt>
                <c:pt idx="1266">
                  <c:v>0.5962615740740741</c:v>
                </c:pt>
                <c:pt idx="1267">
                  <c:v>0.59627314814814814</c:v>
                </c:pt>
                <c:pt idx="1268">
                  <c:v>0.59628472222222217</c:v>
                </c:pt>
                <c:pt idx="1269">
                  <c:v>0.59629629629629632</c:v>
                </c:pt>
                <c:pt idx="1270">
                  <c:v>0.59630787037037036</c:v>
                </c:pt>
                <c:pt idx="1271">
                  <c:v>0.59631944444444451</c:v>
                </c:pt>
                <c:pt idx="1272">
                  <c:v>0.59633101851851855</c:v>
                </c:pt>
                <c:pt idx="1273">
                  <c:v>0.59634259259259259</c:v>
                </c:pt>
                <c:pt idx="1274">
                  <c:v>0.59635416666666663</c:v>
                </c:pt>
                <c:pt idx="1275">
                  <c:v>0.59636574074074067</c:v>
                </c:pt>
                <c:pt idx="1276">
                  <c:v>0.59637731481481482</c:v>
                </c:pt>
                <c:pt idx="1277">
                  <c:v>0.59638888888888886</c:v>
                </c:pt>
                <c:pt idx="1278">
                  <c:v>0.59640046296296301</c:v>
                </c:pt>
                <c:pt idx="1279">
                  <c:v>0.59641203703703705</c:v>
                </c:pt>
                <c:pt idx="1280">
                  <c:v>0.59642361111111108</c:v>
                </c:pt>
                <c:pt idx="1281">
                  <c:v>0.59643518518518512</c:v>
                </c:pt>
                <c:pt idx="1282">
                  <c:v>0.59644675925925927</c:v>
                </c:pt>
                <c:pt idx="1283">
                  <c:v>0.59645833333333331</c:v>
                </c:pt>
                <c:pt idx="1284">
                  <c:v>0.59646990740740746</c:v>
                </c:pt>
                <c:pt idx="1285">
                  <c:v>0.5964814814814815</c:v>
                </c:pt>
                <c:pt idx="1286">
                  <c:v>0.59649305555555554</c:v>
                </c:pt>
                <c:pt idx="1287">
                  <c:v>0.59650462962962958</c:v>
                </c:pt>
                <c:pt idx="1288">
                  <c:v>0.59651620370370373</c:v>
                </c:pt>
                <c:pt idx="1289">
                  <c:v>0.59652777777777777</c:v>
                </c:pt>
                <c:pt idx="1290">
                  <c:v>0.59653935185185192</c:v>
                </c:pt>
                <c:pt idx="1291">
                  <c:v>0.59655092592592596</c:v>
                </c:pt>
                <c:pt idx="1292">
                  <c:v>0.5965625</c:v>
                </c:pt>
                <c:pt idx="1293">
                  <c:v>0.59657407407407403</c:v>
                </c:pt>
                <c:pt idx="1294">
                  <c:v>0.59658564814814818</c:v>
                </c:pt>
                <c:pt idx="1295">
                  <c:v>0.59659722222222222</c:v>
                </c:pt>
                <c:pt idx="1296">
                  <c:v>0.59660879629629626</c:v>
                </c:pt>
                <c:pt idx="1297">
                  <c:v>0.59662037037037041</c:v>
                </c:pt>
                <c:pt idx="1298">
                  <c:v>0.59663194444444445</c:v>
                </c:pt>
                <c:pt idx="1299">
                  <c:v>0.59664351851851849</c:v>
                </c:pt>
                <c:pt idx="1300">
                  <c:v>0.59665509259259253</c:v>
                </c:pt>
                <c:pt idx="1301">
                  <c:v>0.59666666666666668</c:v>
                </c:pt>
                <c:pt idx="1302">
                  <c:v>0.59667824074074072</c:v>
                </c:pt>
                <c:pt idx="1303">
                  <c:v>0.59668981481481487</c:v>
                </c:pt>
                <c:pt idx="1304">
                  <c:v>0.59670138888888891</c:v>
                </c:pt>
                <c:pt idx="1305">
                  <c:v>0.59671296296296295</c:v>
                </c:pt>
                <c:pt idx="1306">
                  <c:v>0.59672453703703698</c:v>
                </c:pt>
                <c:pt idx="1307">
                  <c:v>0.59673611111111113</c:v>
                </c:pt>
                <c:pt idx="1308">
                  <c:v>0.59674768518518517</c:v>
                </c:pt>
                <c:pt idx="1309">
                  <c:v>0.59675925925925932</c:v>
                </c:pt>
                <c:pt idx="1310">
                  <c:v>0.59677083333333336</c:v>
                </c:pt>
                <c:pt idx="1311">
                  <c:v>0.5967824074074074</c:v>
                </c:pt>
                <c:pt idx="1312">
                  <c:v>0.59679398148148144</c:v>
                </c:pt>
                <c:pt idx="1313">
                  <c:v>0.59680555555555559</c:v>
                </c:pt>
                <c:pt idx="1314">
                  <c:v>0.59681712962962963</c:v>
                </c:pt>
                <c:pt idx="1315">
                  <c:v>0.59682870370370367</c:v>
                </c:pt>
                <c:pt idx="1316">
                  <c:v>0.59684027777777782</c:v>
                </c:pt>
                <c:pt idx="1317">
                  <c:v>0.59685185185185186</c:v>
                </c:pt>
                <c:pt idx="1318">
                  <c:v>0.59686342592592589</c:v>
                </c:pt>
                <c:pt idx="1319">
                  <c:v>0.59687499999999993</c:v>
                </c:pt>
                <c:pt idx="1320">
                  <c:v>0.59688657407407408</c:v>
                </c:pt>
                <c:pt idx="1321">
                  <c:v>0.59689814814814812</c:v>
                </c:pt>
                <c:pt idx="1322">
                  <c:v>0.59690972222222227</c:v>
                </c:pt>
                <c:pt idx="1323">
                  <c:v>0.59692129629629631</c:v>
                </c:pt>
                <c:pt idx="1324">
                  <c:v>0.59693287037037035</c:v>
                </c:pt>
                <c:pt idx="1325">
                  <c:v>0.59694444444444439</c:v>
                </c:pt>
                <c:pt idx="1326">
                  <c:v>0.59695601851851854</c:v>
                </c:pt>
                <c:pt idx="1327">
                  <c:v>0.59696759259259258</c:v>
                </c:pt>
                <c:pt idx="1328">
                  <c:v>0.59697916666666673</c:v>
                </c:pt>
                <c:pt idx="1329">
                  <c:v>0.59699074074074077</c:v>
                </c:pt>
                <c:pt idx="1330">
                  <c:v>0.59700231481481481</c:v>
                </c:pt>
                <c:pt idx="1331">
                  <c:v>0.59701388888888884</c:v>
                </c:pt>
                <c:pt idx="1332">
                  <c:v>0.59702546296296299</c:v>
                </c:pt>
                <c:pt idx="1333">
                  <c:v>0.59703703703703703</c:v>
                </c:pt>
                <c:pt idx="1334">
                  <c:v>0.59704861111111118</c:v>
                </c:pt>
                <c:pt idx="1335">
                  <c:v>0.59706018518518522</c:v>
                </c:pt>
                <c:pt idx="1336">
                  <c:v>0.59707175925925926</c:v>
                </c:pt>
                <c:pt idx="1337">
                  <c:v>0.5970833333333333</c:v>
                </c:pt>
                <c:pt idx="1338">
                  <c:v>0.59709490740740734</c:v>
                </c:pt>
                <c:pt idx="1339">
                  <c:v>0.59710648148148149</c:v>
                </c:pt>
                <c:pt idx="1340">
                  <c:v>0.59711805555555553</c:v>
                </c:pt>
                <c:pt idx="1341">
                  <c:v>0.59712962962962968</c:v>
                </c:pt>
                <c:pt idx="1342">
                  <c:v>0.59714120370370372</c:v>
                </c:pt>
                <c:pt idx="1343">
                  <c:v>0.59715277777777775</c:v>
                </c:pt>
                <c:pt idx="1344">
                  <c:v>0.59716435185185179</c:v>
                </c:pt>
                <c:pt idx="1345">
                  <c:v>0.59717592592592594</c:v>
                </c:pt>
                <c:pt idx="1346">
                  <c:v>0.59718749999999998</c:v>
                </c:pt>
                <c:pt idx="1347">
                  <c:v>0.59719907407407413</c:v>
                </c:pt>
                <c:pt idx="1348">
                  <c:v>0.59721064814814817</c:v>
                </c:pt>
                <c:pt idx="1349">
                  <c:v>0.59722222222222221</c:v>
                </c:pt>
                <c:pt idx="1350">
                  <c:v>0.59723379629629625</c:v>
                </c:pt>
                <c:pt idx="1351">
                  <c:v>0.5972453703703704</c:v>
                </c:pt>
                <c:pt idx="1352">
                  <c:v>0.59725694444444444</c:v>
                </c:pt>
                <c:pt idx="1353">
                  <c:v>0.59726851851851859</c:v>
                </c:pt>
                <c:pt idx="1354">
                  <c:v>0.59728009259259263</c:v>
                </c:pt>
                <c:pt idx="1355">
                  <c:v>0.59729166666666667</c:v>
                </c:pt>
                <c:pt idx="1356">
                  <c:v>0.5973032407407407</c:v>
                </c:pt>
                <c:pt idx="1357">
                  <c:v>0.59731481481481474</c:v>
                </c:pt>
                <c:pt idx="1358">
                  <c:v>0.59732638888888889</c:v>
                </c:pt>
                <c:pt idx="1359">
                  <c:v>0.59733796296296293</c:v>
                </c:pt>
                <c:pt idx="1360">
                  <c:v>0.59734953703703708</c:v>
                </c:pt>
                <c:pt idx="1361">
                  <c:v>0.59736111111111112</c:v>
                </c:pt>
                <c:pt idx="1362">
                  <c:v>0.59737268518518516</c:v>
                </c:pt>
                <c:pt idx="1363">
                  <c:v>0.5973842592592592</c:v>
                </c:pt>
                <c:pt idx="1364">
                  <c:v>0.59739583333333335</c:v>
                </c:pt>
                <c:pt idx="1365">
                  <c:v>0.59740740740740739</c:v>
                </c:pt>
                <c:pt idx="1366">
                  <c:v>0.59741898148148154</c:v>
                </c:pt>
                <c:pt idx="1367">
                  <c:v>0.59743055555555558</c:v>
                </c:pt>
                <c:pt idx="1368">
                  <c:v>0.59744212962962961</c:v>
                </c:pt>
                <c:pt idx="1369">
                  <c:v>0.59745370370370365</c:v>
                </c:pt>
                <c:pt idx="1370">
                  <c:v>0.5974652777777778</c:v>
                </c:pt>
                <c:pt idx="1371">
                  <c:v>0.59747685185185184</c:v>
                </c:pt>
                <c:pt idx="1372">
                  <c:v>0.59748842592592599</c:v>
                </c:pt>
                <c:pt idx="1373">
                  <c:v>0.59750000000000003</c:v>
                </c:pt>
                <c:pt idx="1374">
                  <c:v>0.59751157407407407</c:v>
                </c:pt>
                <c:pt idx="1375">
                  <c:v>0.59752314814814811</c:v>
                </c:pt>
                <c:pt idx="1376">
                  <c:v>0.59753472222222215</c:v>
                </c:pt>
                <c:pt idx="1377">
                  <c:v>0.5975462962962963</c:v>
                </c:pt>
                <c:pt idx="1378">
                  <c:v>0.59755787037037034</c:v>
                </c:pt>
                <c:pt idx="1379">
                  <c:v>0.59756944444444449</c:v>
                </c:pt>
                <c:pt idx="1380">
                  <c:v>0.59758101851851853</c:v>
                </c:pt>
                <c:pt idx="1381">
                  <c:v>0.59759259259259256</c:v>
                </c:pt>
                <c:pt idx="1382">
                  <c:v>0.5976041666666666</c:v>
                </c:pt>
                <c:pt idx="1383">
                  <c:v>0.59761574074074075</c:v>
                </c:pt>
                <c:pt idx="1384">
                  <c:v>0.59762731481481479</c:v>
                </c:pt>
                <c:pt idx="1385">
                  <c:v>0.59763888888888894</c:v>
                </c:pt>
                <c:pt idx="1386">
                  <c:v>0.59765046296296298</c:v>
                </c:pt>
                <c:pt idx="1387">
                  <c:v>0.59766203703703702</c:v>
                </c:pt>
                <c:pt idx="1388">
                  <c:v>0.59767361111111106</c:v>
                </c:pt>
                <c:pt idx="1389">
                  <c:v>0.59768518518518521</c:v>
                </c:pt>
                <c:pt idx="1390">
                  <c:v>0.59769675925925925</c:v>
                </c:pt>
                <c:pt idx="1391">
                  <c:v>0.5977083333333334</c:v>
                </c:pt>
                <c:pt idx="1392">
                  <c:v>0.59771990740740744</c:v>
                </c:pt>
                <c:pt idx="1393">
                  <c:v>0.59773148148148147</c:v>
                </c:pt>
                <c:pt idx="1394">
                  <c:v>0.59774305555555551</c:v>
                </c:pt>
                <c:pt idx="1395">
                  <c:v>0.59775462962962966</c:v>
                </c:pt>
                <c:pt idx="1396">
                  <c:v>0.5977662037037037</c:v>
                </c:pt>
                <c:pt idx="1397">
                  <c:v>0.59777777777777785</c:v>
                </c:pt>
                <c:pt idx="1398">
                  <c:v>0.59778935185185189</c:v>
                </c:pt>
                <c:pt idx="1399">
                  <c:v>0.59780092592592593</c:v>
                </c:pt>
                <c:pt idx="1400">
                  <c:v>0.59781249999999997</c:v>
                </c:pt>
                <c:pt idx="1401">
                  <c:v>0.59782407407407401</c:v>
                </c:pt>
                <c:pt idx="1402">
                  <c:v>0.59783564814814816</c:v>
                </c:pt>
                <c:pt idx="1403">
                  <c:v>0.5978472222222222</c:v>
                </c:pt>
                <c:pt idx="1404">
                  <c:v>0.59785879629629635</c:v>
                </c:pt>
                <c:pt idx="1405">
                  <c:v>0.59787037037037039</c:v>
                </c:pt>
                <c:pt idx="1406">
                  <c:v>0.59788194444444442</c:v>
                </c:pt>
                <c:pt idx="1407">
                  <c:v>0.59789351851851846</c:v>
                </c:pt>
                <c:pt idx="1408">
                  <c:v>0.59790509259259261</c:v>
                </c:pt>
                <c:pt idx="1409">
                  <c:v>0.59791666666666665</c:v>
                </c:pt>
                <c:pt idx="1410">
                  <c:v>0.5979282407407408</c:v>
                </c:pt>
                <c:pt idx="1411">
                  <c:v>0.59793981481481484</c:v>
                </c:pt>
                <c:pt idx="1412">
                  <c:v>0.59795138888888888</c:v>
                </c:pt>
                <c:pt idx="1413">
                  <c:v>0.59796296296296292</c:v>
                </c:pt>
                <c:pt idx="1414">
                  <c:v>0.59797453703703707</c:v>
                </c:pt>
                <c:pt idx="1415">
                  <c:v>0.59798611111111111</c:v>
                </c:pt>
                <c:pt idx="1416">
                  <c:v>0.59799768518518526</c:v>
                </c:pt>
                <c:pt idx="1417">
                  <c:v>0.5980092592592593</c:v>
                </c:pt>
                <c:pt idx="1418">
                  <c:v>0.59802083333333333</c:v>
                </c:pt>
                <c:pt idx="1419">
                  <c:v>0.59803240740740737</c:v>
                </c:pt>
                <c:pt idx="1420">
                  <c:v>0.59804398148148141</c:v>
                </c:pt>
                <c:pt idx="1421">
                  <c:v>0.59805555555555556</c:v>
                </c:pt>
                <c:pt idx="1422">
                  <c:v>0.5980671296296296</c:v>
                </c:pt>
                <c:pt idx="1423">
                  <c:v>0.59807870370370375</c:v>
                </c:pt>
                <c:pt idx="1424">
                  <c:v>0.59809027777777779</c:v>
                </c:pt>
                <c:pt idx="1425">
                  <c:v>0.59810185185185183</c:v>
                </c:pt>
                <c:pt idx="1426">
                  <c:v>0.59811342592592587</c:v>
                </c:pt>
                <c:pt idx="1427">
                  <c:v>0.59812500000000002</c:v>
                </c:pt>
                <c:pt idx="1428">
                  <c:v>0.59813657407407406</c:v>
                </c:pt>
                <c:pt idx="1429">
                  <c:v>0.59814814814814821</c:v>
                </c:pt>
                <c:pt idx="1430">
                  <c:v>0.59815972222222225</c:v>
                </c:pt>
                <c:pt idx="1431">
                  <c:v>0.59817129629629628</c:v>
                </c:pt>
                <c:pt idx="1432">
                  <c:v>0.59818287037037032</c:v>
                </c:pt>
                <c:pt idx="1433">
                  <c:v>0.59819444444444447</c:v>
                </c:pt>
                <c:pt idx="1434">
                  <c:v>0.59820601851851851</c:v>
                </c:pt>
                <c:pt idx="1435">
                  <c:v>0.59821759259259266</c:v>
                </c:pt>
                <c:pt idx="1436">
                  <c:v>0.5982291666666667</c:v>
                </c:pt>
                <c:pt idx="1437">
                  <c:v>0.59824074074074074</c:v>
                </c:pt>
                <c:pt idx="1438">
                  <c:v>0.59825231481481478</c:v>
                </c:pt>
                <c:pt idx="1439">
                  <c:v>0.59826388888888882</c:v>
                </c:pt>
                <c:pt idx="1440">
                  <c:v>0.59827546296296297</c:v>
                </c:pt>
                <c:pt idx="1441">
                  <c:v>0.59828703703703701</c:v>
                </c:pt>
                <c:pt idx="1442">
                  <c:v>0.59829861111111116</c:v>
                </c:pt>
                <c:pt idx="1443">
                  <c:v>0.59831018518518519</c:v>
                </c:pt>
                <c:pt idx="1444">
                  <c:v>0.59832175925925923</c:v>
                </c:pt>
                <c:pt idx="1445">
                  <c:v>0.59833333333333327</c:v>
                </c:pt>
                <c:pt idx="1446">
                  <c:v>0.59834490740740742</c:v>
                </c:pt>
                <c:pt idx="1447">
                  <c:v>0.59835648148148146</c:v>
                </c:pt>
                <c:pt idx="1448">
                  <c:v>0.59836805555555561</c:v>
                </c:pt>
                <c:pt idx="1449">
                  <c:v>0.59837962962962965</c:v>
                </c:pt>
                <c:pt idx="1450">
                  <c:v>0.59839120370370369</c:v>
                </c:pt>
                <c:pt idx="1451">
                  <c:v>0.59840277777777773</c:v>
                </c:pt>
                <c:pt idx="1452">
                  <c:v>0.59841435185185188</c:v>
                </c:pt>
                <c:pt idx="1453">
                  <c:v>0.59842592592592592</c:v>
                </c:pt>
                <c:pt idx="1454">
                  <c:v>0.59843750000000007</c:v>
                </c:pt>
                <c:pt idx="1455">
                  <c:v>0.59844907407407411</c:v>
                </c:pt>
                <c:pt idx="1456">
                  <c:v>0.59846064814814814</c:v>
                </c:pt>
                <c:pt idx="1457">
                  <c:v>0.59847222222222218</c:v>
                </c:pt>
                <c:pt idx="1458">
                  <c:v>0.59848379629629633</c:v>
                </c:pt>
                <c:pt idx="1459">
                  <c:v>0.59849537037037037</c:v>
                </c:pt>
                <c:pt idx="1460">
                  <c:v>0.59850694444444441</c:v>
                </c:pt>
                <c:pt idx="1461">
                  <c:v>0.59851851851851856</c:v>
                </c:pt>
                <c:pt idx="1462">
                  <c:v>0.5985300925925926</c:v>
                </c:pt>
                <c:pt idx="1463">
                  <c:v>0.59854166666666664</c:v>
                </c:pt>
                <c:pt idx="1464">
                  <c:v>0.59855324074074068</c:v>
                </c:pt>
                <c:pt idx="1465">
                  <c:v>0.59856481481481483</c:v>
                </c:pt>
                <c:pt idx="1466">
                  <c:v>0.59857638888888887</c:v>
                </c:pt>
                <c:pt idx="1467">
                  <c:v>0.59858796296296302</c:v>
                </c:pt>
                <c:pt idx="1468">
                  <c:v>0.59859953703703705</c:v>
                </c:pt>
                <c:pt idx="1469">
                  <c:v>0.59861111111111109</c:v>
                </c:pt>
                <c:pt idx="1470">
                  <c:v>0.59862268518518513</c:v>
                </c:pt>
                <c:pt idx="1471">
                  <c:v>0.59863425925925928</c:v>
                </c:pt>
                <c:pt idx="1472">
                  <c:v>0.59864583333333332</c:v>
                </c:pt>
                <c:pt idx="1473">
                  <c:v>0.59865740740740747</c:v>
                </c:pt>
                <c:pt idx="1474">
                  <c:v>0.59866898148148151</c:v>
                </c:pt>
                <c:pt idx="1475">
                  <c:v>0.59868055555555555</c:v>
                </c:pt>
                <c:pt idx="1476">
                  <c:v>0.59869212962962959</c:v>
                </c:pt>
                <c:pt idx="1477">
                  <c:v>0.59870370370370374</c:v>
                </c:pt>
                <c:pt idx="1478">
                  <c:v>0.59871527777777778</c:v>
                </c:pt>
                <c:pt idx="1479">
                  <c:v>0.59872685185185182</c:v>
                </c:pt>
                <c:pt idx="1480">
                  <c:v>0.59873842592592597</c:v>
                </c:pt>
                <c:pt idx="1481">
                  <c:v>0.59875</c:v>
                </c:pt>
                <c:pt idx="1482">
                  <c:v>0.59876157407407404</c:v>
                </c:pt>
                <c:pt idx="1483">
                  <c:v>0.59877314814814808</c:v>
                </c:pt>
                <c:pt idx="1484">
                  <c:v>0.59878472222222223</c:v>
                </c:pt>
                <c:pt idx="1485">
                  <c:v>0.59879629629629627</c:v>
                </c:pt>
                <c:pt idx="1486">
                  <c:v>0.59880787037037042</c:v>
                </c:pt>
                <c:pt idx="1487">
                  <c:v>0.59881944444444446</c:v>
                </c:pt>
                <c:pt idx="1488">
                  <c:v>0.5988310185185185</c:v>
                </c:pt>
                <c:pt idx="1489">
                  <c:v>0.59884259259259254</c:v>
                </c:pt>
                <c:pt idx="1490">
                  <c:v>0.59885416666666669</c:v>
                </c:pt>
                <c:pt idx="1491">
                  <c:v>0.59886574074074073</c:v>
                </c:pt>
                <c:pt idx="1492">
                  <c:v>0.59887731481481488</c:v>
                </c:pt>
                <c:pt idx="1493">
                  <c:v>0.59888888888888892</c:v>
                </c:pt>
                <c:pt idx="1494">
                  <c:v>0.59890046296296295</c:v>
                </c:pt>
                <c:pt idx="1495">
                  <c:v>0.59891203703703699</c:v>
                </c:pt>
                <c:pt idx="1496">
                  <c:v>0.59892361111111114</c:v>
                </c:pt>
                <c:pt idx="1497">
                  <c:v>0.59893518518518518</c:v>
                </c:pt>
                <c:pt idx="1498">
                  <c:v>0.59894675925925933</c:v>
                </c:pt>
                <c:pt idx="1499">
                  <c:v>0.59895833333333337</c:v>
                </c:pt>
                <c:pt idx="1500">
                  <c:v>0.59896990740740741</c:v>
                </c:pt>
                <c:pt idx="1501">
                  <c:v>0.59898148148148145</c:v>
                </c:pt>
                <c:pt idx="1502">
                  <c:v>0.59899305555555549</c:v>
                </c:pt>
                <c:pt idx="1503">
                  <c:v>0.59900462962962964</c:v>
                </c:pt>
                <c:pt idx="1504">
                  <c:v>0.59901620370370368</c:v>
                </c:pt>
                <c:pt idx="1505">
                  <c:v>0.59902777777777783</c:v>
                </c:pt>
                <c:pt idx="1506">
                  <c:v>0.59903935185185186</c:v>
                </c:pt>
                <c:pt idx="1507">
                  <c:v>0.5990509259259259</c:v>
                </c:pt>
                <c:pt idx="1508">
                  <c:v>0.59906249999999994</c:v>
                </c:pt>
                <c:pt idx="1509">
                  <c:v>0.59907407407407409</c:v>
                </c:pt>
                <c:pt idx="1510">
                  <c:v>0.59908564814814813</c:v>
                </c:pt>
                <c:pt idx="1511">
                  <c:v>0.59909722222222228</c:v>
                </c:pt>
                <c:pt idx="1512">
                  <c:v>0.59910879629629632</c:v>
                </c:pt>
                <c:pt idx="1513">
                  <c:v>0.59912037037037036</c:v>
                </c:pt>
                <c:pt idx="1514">
                  <c:v>0.5991319444444444</c:v>
                </c:pt>
                <c:pt idx="1515">
                  <c:v>0.59914351851851855</c:v>
                </c:pt>
                <c:pt idx="1516">
                  <c:v>0.59915509259259259</c:v>
                </c:pt>
                <c:pt idx="1517">
                  <c:v>0.59916666666666674</c:v>
                </c:pt>
                <c:pt idx="1518">
                  <c:v>0.59917824074074078</c:v>
                </c:pt>
                <c:pt idx="1519">
                  <c:v>0.59918981481481481</c:v>
                </c:pt>
                <c:pt idx="1520">
                  <c:v>0.59920138888888885</c:v>
                </c:pt>
                <c:pt idx="1521">
                  <c:v>0.59921296296296289</c:v>
                </c:pt>
                <c:pt idx="1522">
                  <c:v>0.59922453703703704</c:v>
                </c:pt>
                <c:pt idx="1523">
                  <c:v>0.59923611111111108</c:v>
                </c:pt>
                <c:pt idx="1524">
                  <c:v>0.59924768518518523</c:v>
                </c:pt>
                <c:pt idx="1525">
                  <c:v>0.59925925925925927</c:v>
                </c:pt>
                <c:pt idx="1526">
                  <c:v>0.59927083333333331</c:v>
                </c:pt>
                <c:pt idx="1527">
                  <c:v>0.59928240740740735</c:v>
                </c:pt>
                <c:pt idx="1528">
                  <c:v>0.5992939814814815</c:v>
                </c:pt>
                <c:pt idx="1529">
                  <c:v>0.59930555555555554</c:v>
                </c:pt>
                <c:pt idx="1530">
                  <c:v>0.59931712962962969</c:v>
                </c:pt>
                <c:pt idx="1531">
                  <c:v>0.59932870370370372</c:v>
                </c:pt>
                <c:pt idx="1532">
                  <c:v>0.59934027777777776</c:v>
                </c:pt>
                <c:pt idx="1533">
                  <c:v>0.5993518518518518</c:v>
                </c:pt>
                <c:pt idx="1534">
                  <c:v>0.59936342592592595</c:v>
                </c:pt>
                <c:pt idx="1535">
                  <c:v>0.59937499999999999</c:v>
                </c:pt>
                <c:pt idx="1536">
                  <c:v>0.59938657407407414</c:v>
                </c:pt>
                <c:pt idx="1537">
                  <c:v>0.59939814814814818</c:v>
                </c:pt>
                <c:pt idx="1538">
                  <c:v>0.59940972222222222</c:v>
                </c:pt>
                <c:pt idx="1539">
                  <c:v>0.59942129629629626</c:v>
                </c:pt>
                <c:pt idx="1540">
                  <c:v>0.5994328703703703</c:v>
                </c:pt>
                <c:pt idx="1541">
                  <c:v>0.59944444444444445</c:v>
                </c:pt>
                <c:pt idx="1542">
                  <c:v>0.59945601851851849</c:v>
                </c:pt>
                <c:pt idx="1543">
                  <c:v>0.59946759259259264</c:v>
                </c:pt>
                <c:pt idx="1544">
                  <c:v>0.59947916666666667</c:v>
                </c:pt>
                <c:pt idx="1545">
                  <c:v>0.59949074074074071</c:v>
                </c:pt>
                <c:pt idx="1546">
                  <c:v>0.59950231481481475</c:v>
                </c:pt>
                <c:pt idx="1547">
                  <c:v>0.5995138888888889</c:v>
                </c:pt>
                <c:pt idx="1548">
                  <c:v>0.59952546296296294</c:v>
                </c:pt>
                <c:pt idx="1549">
                  <c:v>0.59953703703703709</c:v>
                </c:pt>
                <c:pt idx="1550">
                  <c:v>0.59954861111111113</c:v>
                </c:pt>
                <c:pt idx="1551">
                  <c:v>0.59956018518518517</c:v>
                </c:pt>
                <c:pt idx="1552">
                  <c:v>0.59957175925925921</c:v>
                </c:pt>
                <c:pt idx="1553">
                  <c:v>0.59958333333333336</c:v>
                </c:pt>
                <c:pt idx="1554">
                  <c:v>0.5995949074074074</c:v>
                </c:pt>
                <c:pt idx="1555">
                  <c:v>0.59960648148148155</c:v>
                </c:pt>
                <c:pt idx="1556">
                  <c:v>0.59961805555555558</c:v>
                </c:pt>
                <c:pt idx="1557">
                  <c:v>0.59962962962962962</c:v>
                </c:pt>
                <c:pt idx="1558">
                  <c:v>0.59964120370370366</c:v>
                </c:pt>
                <c:pt idx="1559">
                  <c:v>0.59965277777777781</c:v>
                </c:pt>
                <c:pt idx="1560">
                  <c:v>0.59966435185185185</c:v>
                </c:pt>
                <c:pt idx="1561">
                  <c:v>0.599675925925926</c:v>
                </c:pt>
                <c:pt idx="1562">
                  <c:v>0.59968750000000004</c:v>
                </c:pt>
                <c:pt idx="1563">
                  <c:v>0.59969907407407408</c:v>
                </c:pt>
                <c:pt idx="1564">
                  <c:v>0.59971064814814812</c:v>
                </c:pt>
                <c:pt idx="1565">
                  <c:v>0.59972222222222216</c:v>
                </c:pt>
                <c:pt idx="1566">
                  <c:v>0.59973379629629631</c:v>
                </c:pt>
                <c:pt idx="1567">
                  <c:v>0.59974537037037035</c:v>
                </c:pt>
                <c:pt idx="1568">
                  <c:v>0.5997569444444445</c:v>
                </c:pt>
                <c:pt idx="1569">
                  <c:v>0.59976851851851853</c:v>
                </c:pt>
                <c:pt idx="1570">
                  <c:v>0.59978009259259257</c:v>
                </c:pt>
                <c:pt idx="1571">
                  <c:v>0.59979166666666661</c:v>
                </c:pt>
                <c:pt idx="1572">
                  <c:v>0.59980324074074076</c:v>
                </c:pt>
                <c:pt idx="1573">
                  <c:v>0.5998148148148148</c:v>
                </c:pt>
                <c:pt idx="1574">
                  <c:v>0.59982638888888895</c:v>
                </c:pt>
                <c:pt idx="1575">
                  <c:v>0.59983796296296299</c:v>
                </c:pt>
                <c:pt idx="1576">
                  <c:v>0.59984953703703703</c:v>
                </c:pt>
                <c:pt idx="1577">
                  <c:v>0.59986111111111107</c:v>
                </c:pt>
                <c:pt idx="1578">
                  <c:v>0.59987268518518522</c:v>
                </c:pt>
                <c:pt idx="1579">
                  <c:v>0.59988425925925926</c:v>
                </c:pt>
                <c:pt idx="1580">
                  <c:v>0.59989583333333341</c:v>
                </c:pt>
                <c:pt idx="1581">
                  <c:v>0.59990740740740744</c:v>
                </c:pt>
                <c:pt idx="1582">
                  <c:v>0.59991898148148148</c:v>
                </c:pt>
                <c:pt idx="1583">
                  <c:v>0.59993055555555552</c:v>
                </c:pt>
                <c:pt idx="1584">
                  <c:v>0.59994212962962956</c:v>
                </c:pt>
                <c:pt idx="1585">
                  <c:v>0.59995370370370371</c:v>
                </c:pt>
                <c:pt idx="1586">
                  <c:v>0.59996527777777775</c:v>
                </c:pt>
                <c:pt idx="1587">
                  <c:v>0.5999768518518519</c:v>
                </c:pt>
                <c:pt idx="1588">
                  <c:v>0.59998842592592594</c:v>
                </c:pt>
                <c:pt idx="1589">
                  <c:v>0.6</c:v>
                </c:pt>
                <c:pt idx="1590">
                  <c:v>0.60001157407407402</c:v>
                </c:pt>
                <c:pt idx="1591">
                  <c:v>0.60002314814814817</c:v>
                </c:pt>
                <c:pt idx="1592">
                  <c:v>0.60003472222222221</c:v>
                </c:pt>
                <c:pt idx="1593">
                  <c:v>0.60004629629629636</c:v>
                </c:pt>
                <c:pt idx="1594">
                  <c:v>0.60005787037037039</c:v>
                </c:pt>
                <c:pt idx="1595">
                  <c:v>0.60006944444444443</c:v>
                </c:pt>
                <c:pt idx="1596">
                  <c:v>0.60008101851851847</c:v>
                </c:pt>
                <c:pt idx="1597">
                  <c:v>0.60009259259259262</c:v>
                </c:pt>
                <c:pt idx="1598">
                  <c:v>0.60010416666666666</c:v>
                </c:pt>
                <c:pt idx="1599">
                  <c:v>0.60011574074074081</c:v>
                </c:pt>
                <c:pt idx="1600">
                  <c:v>0.60012731481481485</c:v>
                </c:pt>
                <c:pt idx="1601">
                  <c:v>0.60013888888888889</c:v>
                </c:pt>
                <c:pt idx="1602">
                  <c:v>0.60015046296296293</c:v>
                </c:pt>
                <c:pt idx="1603">
                  <c:v>0.60016203703703697</c:v>
                </c:pt>
                <c:pt idx="1604">
                  <c:v>0.60017361111111112</c:v>
                </c:pt>
                <c:pt idx="1605">
                  <c:v>0.60018518518518515</c:v>
                </c:pt>
                <c:pt idx="1606">
                  <c:v>0.6001967592592593</c:v>
                </c:pt>
                <c:pt idx="1607">
                  <c:v>0.60020833333333334</c:v>
                </c:pt>
                <c:pt idx="1608">
                  <c:v>0.60021990740740738</c:v>
                </c:pt>
                <c:pt idx="1609">
                  <c:v>0.60023148148148142</c:v>
                </c:pt>
                <c:pt idx="1610">
                  <c:v>0.60024305555555557</c:v>
                </c:pt>
                <c:pt idx="1611">
                  <c:v>0.60025462962962961</c:v>
                </c:pt>
                <c:pt idx="1612">
                  <c:v>0.60026620370370376</c:v>
                </c:pt>
                <c:pt idx="1613">
                  <c:v>0.6002777777777778</c:v>
                </c:pt>
                <c:pt idx="1614">
                  <c:v>0.60028935185185184</c:v>
                </c:pt>
                <c:pt idx="1615">
                  <c:v>0.60030092592592588</c:v>
                </c:pt>
                <c:pt idx="1616">
                  <c:v>0.60031250000000003</c:v>
                </c:pt>
                <c:pt idx="1617">
                  <c:v>0.60032407407407407</c:v>
                </c:pt>
                <c:pt idx="1618">
                  <c:v>0.60033564814814822</c:v>
                </c:pt>
                <c:pt idx="1619">
                  <c:v>0.60034722222222225</c:v>
                </c:pt>
                <c:pt idx="1620">
                  <c:v>0.60035879629629629</c:v>
                </c:pt>
                <c:pt idx="1621">
                  <c:v>0.60037037037037033</c:v>
                </c:pt>
                <c:pt idx="1622">
                  <c:v>0.60038194444444448</c:v>
                </c:pt>
                <c:pt idx="1623">
                  <c:v>0.60039351851851852</c:v>
                </c:pt>
                <c:pt idx="1624">
                  <c:v>0.60040509259259256</c:v>
                </c:pt>
                <c:pt idx="1625">
                  <c:v>0.60041666666666671</c:v>
                </c:pt>
                <c:pt idx="1626">
                  <c:v>0.60042824074074075</c:v>
                </c:pt>
                <c:pt idx="1627">
                  <c:v>0.60043981481481479</c:v>
                </c:pt>
                <c:pt idx="1628">
                  <c:v>0.60045138888888883</c:v>
                </c:pt>
                <c:pt idx="1629">
                  <c:v>0.60046296296296298</c:v>
                </c:pt>
                <c:pt idx="1630">
                  <c:v>0.60047453703703701</c:v>
                </c:pt>
                <c:pt idx="1631">
                  <c:v>0.60048611111111116</c:v>
                </c:pt>
                <c:pt idx="1632">
                  <c:v>0.6004976851851852</c:v>
                </c:pt>
                <c:pt idx="1633">
                  <c:v>0.60050925925925924</c:v>
                </c:pt>
                <c:pt idx="1634">
                  <c:v>0.60052083333333328</c:v>
                </c:pt>
                <c:pt idx="1635">
                  <c:v>0.60053240740740743</c:v>
                </c:pt>
                <c:pt idx="1636">
                  <c:v>0.60054398148148147</c:v>
                </c:pt>
                <c:pt idx="1637">
                  <c:v>0.60055555555555562</c:v>
                </c:pt>
                <c:pt idx="1638">
                  <c:v>0.60056712962962966</c:v>
                </c:pt>
                <c:pt idx="1639">
                  <c:v>0.6005787037037037</c:v>
                </c:pt>
                <c:pt idx="1640">
                  <c:v>0.60059027777777774</c:v>
                </c:pt>
                <c:pt idx="1641">
                  <c:v>0.60060185185185189</c:v>
                </c:pt>
                <c:pt idx="1642">
                  <c:v>0.60061342592592593</c:v>
                </c:pt>
                <c:pt idx="1643">
                  <c:v>0.60062499999999996</c:v>
                </c:pt>
                <c:pt idx="1644">
                  <c:v>0.60063657407407411</c:v>
                </c:pt>
                <c:pt idx="1645">
                  <c:v>0.60064814814814815</c:v>
                </c:pt>
                <c:pt idx="1646">
                  <c:v>0.60065972222222219</c:v>
                </c:pt>
                <c:pt idx="1647">
                  <c:v>0.60067129629629623</c:v>
                </c:pt>
                <c:pt idx="1648">
                  <c:v>0.60068287037037038</c:v>
                </c:pt>
                <c:pt idx="1649">
                  <c:v>0.60069444444444442</c:v>
                </c:pt>
                <c:pt idx="1650">
                  <c:v>0.60070601851851857</c:v>
                </c:pt>
                <c:pt idx="1651">
                  <c:v>0.60071759259259261</c:v>
                </c:pt>
                <c:pt idx="1652">
                  <c:v>0.60072916666666665</c:v>
                </c:pt>
                <c:pt idx="1653">
                  <c:v>0.60074074074074069</c:v>
                </c:pt>
                <c:pt idx="1654">
                  <c:v>0.60075231481481484</c:v>
                </c:pt>
                <c:pt idx="1655">
                  <c:v>0.60076388888888888</c:v>
                </c:pt>
                <c:pt idx="1656">
                  <c:v>0.60077546296296302</c:v>
                </c:pt>
                <c:pt idx="1657">
                  <c:v>0.60078703703703706</c:v>
                </c:pt>
                <c:pt idx="1658">
                  <c:v>0.6007986111111111</c:v>
                </c:pt>
                <c:pt idx="1659">
                  <c:v>0.60081018518518514</c:v>
                </c:pt>
                <c:pt idx="1660">
                  <c:v>0.60082175925925929</c:v>
                </c:pt>
                <c:pt idx="1661">
                  <c:v>0.60083333333333333</c:v>
                </c:pt>
                <c:pt idx="1662">
                  <c:v>0.60084490740740737</c:v>
                </c:pt>
                <c:pt idx="1663">
                  <c:v>0.60085648148148152</c:v>
                </c:pt>
                <c:pt idx="1664">
                  <c:v>0.60086805555555556</c:v>
                </c:pt>
                <c:pt idx="1665">
                  <c:v>0.6008796296296296</c:v>
                </c:pt>
                <c:pt idx="1666">
                  <c:v>0.60089120370370364</c:v>
                </c:pt>
                <c:pt idx="1667">
                  <c:v>0.60090277777777779</c:v>
                </c:pt>
                <c:pt idx="1668">
                  <c:v>0.60091435185185182</c:v>
                </c:pt>
                <c:pt idx="1669">
                  <c:v>0.60092592592592597</c:v>
                </c:pt>
                <c:pt idx="1670">
                  <c:v>0.60093750000000001</c:v>
                </c:pt>
                <c:pt idx="1671">
                  <c:v>0.60094907407407405</c:v>
                </c:pt>
                <c:pt idx="1672">
                  <c:v>0.60096064814814809</c:v>
                </c:pt>
                <c:pt idx="1673">
                  <c:v>0.60097222222222224</c:v>
                </c:pt>
                <c:pt idx="1674">
                  <c:v>0.60098379629629628</c:v>
                </c:pt>
                <c:pt idx="1675">
                  <c:v>0.60099537037037043</c:v>
                </c:pt>
                <c:pt idx="1676">
                  <c:v>0.60100694444444447</c:v>
                </c:pt>
                <c:pt idx="1677">
                  <c:v>0.60101851851851851</c:v>
                </c:pt>
                <c:pt idx="1678">
                  <c:v>0.60103009259259255</c:v>
                </c:pt>
                <c:pt idx="1679">
                  <c:v>0.6010416666666667</c:v>
                </c:pt>
                <c:pt idx="1680">
                  <c:v>0.60105324074074074</c:v>
                </c:pt>
                <c:pt idx="1681">
                  <c:v>0.60106481481481489</c:v>
                </c:pt>
                <c:pt idx="1682">
                  <c:v>0.60107638888888892</c:v>
                </c:pt>
                <c:pt idx="1683">
                  <c:v>0.60108796296296296</c:v>
                </c:pt>
                <c:pt idx="1684">
                  <c:v>0.601099537037037</c:v>
                </c:pt>
                <c:pt idx="1685">
                  <c:v>0.60111111111111104</c:v>
                </c:pt>
                <c:pt idx="1686">
                  <c:v>0.60112268518518519</c:v>
                </c:pt>
                <c:pt idx="1687">
                  <c:v>0.60113425925925923</c:v>
                </c:pt>
                <c:pt idx="1688">
                  <c:v>0.60114583333333338</c:v>
                </c:pt>
                <c:pt idx="1689">
                  <c:v>0.60115740740740742</c:v>
                </c:pt>
                <c:pt idx="1690">
                  <c:v>0.60116898148148146</c:v>
                </c:pt>
                <c:pt idx="1691">
                  <c:v>0.6011805555555555</c:v>
                </c:pt>
                <c:pt idx="1692">
                  <c:v>0.60119212962962965</c:v>
                </c:pt>
                <c:pt idx="1693">
                  <c:v>0.60120370370370368</c:v>
                </c:pt>
                <c:pt idx="1694">
                  <c:v>0.60121527777777783</c:v>
                </c:pt>
                <c:pt idx="1695">
                  <c:v>0.60122685185185187</c:v>
                </c:pt>
                <c:pt idx="1696">
                  <c:v>0.60123842592592591</c:v>
                </c:pt>
                <c:pt idx="1697">
                  <c:v>0.60124999999999995</c:v>
                </c:pt>
                <c:pt idx="1698">
                  <c:v>0.6012615740740741</c:v>
                </c:pt>
                <c:pt idx="1699">
                  <c:v>0.60127314814814814</c:v>
                </c:pt>
                <c:pt idx="1700">
                  <c:v>0.60128472222222229</c:v>
                </c:pt>
                <c:pt idx="1701">
                  <c:v>0.60129629629629633</c:v>
                </c:pt>
                <c:pt idx="1702">
                  <c:v>0.60130787037037037</c:v>
                </c:pt>
                <c:pt idx="1703">
                  <c:v>0.60131944444444441</c:v>
                </c:pt>
                <c:pt idx="1704">
                  <c:v>0.60133101851851845</c:v>
                </c:pt>
                <c:pt idx="1705">
                  <c:v>0.6013425925925926</c:v>
                </c:pt>
                <c:pt idx="1706">
                  <c:v>0.60135416666666663</c:v>
                </c:pt>
                <c:pt idx="1707">
                  <c:v>0.60136574074074078</c:v>
                </c:pt>
                <c:pt idx="1708">
                  <c:v>0.60137731481481482</c:v>
                </c:pt>
                <c:pt idx="1709">
                  <c:v>0.60138888888888886</c:v>
                </c:pt>
                <c:pt idx="1710">
                  <c:v>0.6014004629629629</c:v>
                </c:pt>
                <c:pt idx="1711">
                  <c:v>0.60141203703703705</c:v>
                </c:pt>
                <c:pt idx="1712">
                  <c:v>0.60142361111111109</c:v>
                </c:pt>
                <c:pt idx="1713">
                  <c:v>0.60143518518518524</c:v>
                </c:pt>
                <c:pt idx="1714">
                  <c:v>0.60144675925925928</c:v>
                </c:pt>
                <c:pt idx="1715">
                  <c:v>0.60145833333333332</c:v>
                </c:pt>
                <c:pt idx="1716">
                  <c:v>0.60146990740740736</c:v>
                </c:pt>
                <c:pt idx="1717">
                  <c:v>0.60148148148148151</c:v>
                </c:pt>
                <c:pt idx="1718">
                  <c:v>0.60149305555555554</c:v>
                </c:pt>
                <c:pt idx="1719">
                  <c:v>0.60150462962962969</c:v>
                </c:pt>
                <c:pt idx="1720">
                  <c:v>0.60151620370370373</c:v>
                </c:pt>
                <c:pt idx="1721">
                  <c:v>0.60152777777777777</c:v>
                </c:pt>
                <c:pt idx="1722">
                  <c:v>0.60153935185185181</c:v>
                </c:pt>
                <c:pt idx="1723">
                  <c:v>0.60155092592592596</c:v>
                </c:pt>
                <c:pt idx="1724">
                  <c:v>0.6015625</c:v>
                </c:pt>
                <c:pt idx="1725">
                  <c:v>0.60157407407407404</c:v>
                </c:pt>
                <c:pt idx="1726">
                  <c:v>0.60158564814814819</c:v>
                </c:pt>
                <c:pt idx="1727">
                  <c:v>0.60159722222222223</c:v>
                </c:pt>
                <c:pt idx="1728">
                  <c:v>0.60160879629629627</c:v>
                </c:pt>
                <c:pt idx="1729">
                  <c:v>0.60162037037037031</c:v>
                </c:pt>
                <c:pt idx="1730">
                  <c:v>0.60163194444444446</c:v>
                </c:pt>
                <c:pt idx="1731">
                  <c:v>0.60164351851851849</c:v>
                </c:pt>
                <c:pt idx="1732">
                  <c:v>0.60165509259259264</c:v>
                </c:pt>
                <c:pt idx="1733">
                  <c:v>0.60166666666666668</c:v>
                </c:pt>
                <c:pt idx="1734">
                  <c:v>0.60167824074074072</c:v>
                </c:pt>
                <c:pt idx="1735">
                  <c:v>0.60168981481481476</c:v>
                </c:pt>
                <c:pt idx="1736">
                  <c:v>0.60170138888888891</c:v>
                </c:pt>
                <c:pt idx="1737">
                  <c:v>0.60171296296296295</c:v>
                </c:pt>
                <c:pt idx="1738">
                  <c:v>0.6017245370370371</c:v>
                </c:pt>
                <c:pt idx="1739">
                  <c:v>0.60173611111111114</c:v>
                </c:pt>
                <c:pt idx="1740">
                  <c:v>0.60174768518518518</c:v>
                </c:pt>
                <c:pt idx="1741">
                  <c:v>0.60175925925925922</c:v>
                </c:pt>
                <c:pt idx="1742">
                  <c:v>0.60177083333333337</c:v>
                </c:pt>
                <c:pt idx="1743">
                  <c:v>0.6017824074074074</c:v>
                </c:pt>
                <c:pt idx="1744">
                  <c:v>0.60179398148148155</c:v>
                </c:pt>
                <c:pt idx="1745">
                  <c:v>0.60180555555555559</c:v>
                </c:pt>
                <c:pt idx="1746">
                  <c:v>0.60181712962962963</c:v>
                </c:pt>
                <c:pt idx="1747">
                  <c:v>0.60182870370370367</c:v>
                </c:pt>
                <c:pt idx="1748">
                  <c:v>0.60184027777777771</c:v>
                </c:pt>
                <c:pt idx="1749">
                  <c:v>0.60185185185185186</c:v>
                </c:pt>
                <c:pt idx="1750">
                  <c:v>0.6018634259259259</c:v>
                </c:pt>
                <c:pt idx="1751">
                  <c:v>0.60187500000000005</c:v>
                </c:pt>
                <c:pt idx="1752">
                  <c:v>0.60188657407407409</c:v>
                </c:pt>
                <c:pt idx="1753">
                  <c:v>0.60189814814814813</c:v>
                </c:pt>
                <c:pt idx="1754">
                  <c:v>0.60190972222222217</c:v>
                </c:pt>
                <c:pt idx="1755">
                  <c:v>0.60192129629629632</c:v>
                </c:pt>
                <c:pt idx="1756">
                  <c:v>0.60193287037037035</c:v>
                </c:pt>
                <c:pt idx="1757">
                  <c:v>0.6019444444444445</c:v>
                </c:pt>
                <c:pt idx="1758">
                  <c:v>0.60195601851851854</c:v>
                </c:pt>
                <c:pt idx="1759">
                  <c:v>0.60196759259259258</c:v>
                </c:pt>
                <c:pt idx="1760">
                  <c:v>0.60197916666666662</c:v>
                </c:pt>
                <c:pt idx="1761">
                  <c:v>0.60199074074074077</c:v>
                </c:pt>
                <c:pt idx="1762">
                  <c:v>0.60200231481481481</c:v>
                </c:pt>
                <c:pt idx="1763">
                  <c:v>0.60201388888888896</c:v>
                </c:pt>
                <c:pt idx="1764">
                  <c:v>0.602025462962963</c:v>
                </c:pt>
                <c:pt idx="1765">
                  <c:v>0.60203703703703704</c:v>
                </c:pt>
                <c:pt idx="1766">
                  <c:v>0.60204861111111108</c:v>
                </c:pt>
                <c:pt idx="1767">
                  <c:v>0.60206018518518511</c:v>
                </c:pt>
                <c:pt idx="1768">
                  <c:v>0.60207175925925926</c:v>
                </c:pt>
                <c:pt idx="1769">
                  <c:v>0.6020833333333333</c:v>
                </c:pt>
                <c:pt idx="1770">
                  <c:v>0.60209490740740745</c:v>
                </c:pt>
                <c:pt idx="1771">
                  <c:v>0.60210648148148149</c:v>
                </c:pt>
                <c:pt idx="1772">
                  <c:v>0.60211805555555553</c:v>
                </c:pt>
                <c:pt idx="1773">
                  <c:v>0.60212962962962957</c:v>
                </c:pt>
                <c:pt idx="1774">
                  <c:v>0.60214120370370372</c:v>
                </c:pt>
                <c:pt idx="1775">
                  <c:v>0.60215277777777776</c:v>
                </c:pt>
                <c:pt idx="1776">
                  <c:v>0.60216435185185191</c:v>
                </c:pt>
                <c:pt idx="1777">
                  <c:v>0.60217592592592595</c:v>
                </c:pt>
                <c:pt idx="1778">
                  <c:v>0.60218749999999999</c:v>
                </c:pt>
                <c:pt idx="1779">
                  <c:v>0.60219907407407403</c:v>
                </c:pt>
                <c:pt idx="1780">
                  <c:v>0.60221064814814818</c:v>
                </c:pt>
                <c:pt idx="1781">
                  <c:v>0.60222222222222221</c:v>
                </c:pt>
                <c:pt idx="1782">
                  <c:v>0.60223379629629636</c:v>
                </c:pt>
                <c:pt idx="1783">
                  <c:v>0.6022453703703704</c:v>
                </c:pt>
                <c:pt idx="1784">
                  <c:v>0.60225694444444444</c:v>
                </c:pt>
                <c:pt idx="1785">
                  <c:v>0.60226851851851848</c:v>
                </c:pt>
                <c:pt idx="1786">
                  <c:v>0.60228009259259263</c:v>
                </c:pt>
                <c:pt idx="1787">
                  <c:v>0.60229166666666667</c:v>
                </c:pt>
                <c:pt idx="1788">
                  <c:v>0.60230324074074071</c:v>
                </c:pt>
                <c:pt idx="1789">
                  <c:v>0.60231481481481486</c:v>
                </c:pt>
                <c:pt idx="1790">
                  <c:v>0.6023263888888889</c:v>
                </c:pt>
                <c:pt idx="1791">
                  <c:v>0.60233796296296294</c:v>
                </c:pt>
                <c:pt idx="1792">
                  <c:v>0.60234953703703698</c:v>
                </c:pt>
                <c:pt idx="1793">
                  <c:v>0.60236111111111112</c:v>
                </c:pt>
                <c:pt idx="1794">
                  <c:v>0.60237268518518516</c:v>
                </c:pt>
                <c:pt idx="1795">
                  <c:v>0.60238425925925931</c:v>
                </c:pt>
                <c:pt idx="1796">
                  <c:v>0.60239583333333335</c:v>
                </c:pt>
                <c:pt idx="1797">
                  <c:v>0.60240740740740739</c:v>
                </c:pt>
                <c:pt idx="1798">
                  <c:v>0.60241898148148143</c:v>
                </c:pt>
                <c:pt idx="1799">
                  <c:v>0.60243055555555558</c:v>
                </c:pt>
                <c:pt idx="1800">
                  <c:v>0.60244212962962962</c:v>
                </c:pt>
                <c:pt idx="1801">
                  <c:v>0.60245370370370377</c:v>
                </c:pt>
                <c:pt idx="1802">
                  <c:v>0.60246527777777781</c:v>
                </c:pt>
                <c:pt idx="1803">
                  <c:v>0.60247685185185185</c:v>
                </c:pt>
                <c:pt idx="1804">
                  <c:v>0.60248842592592589</c:v>
                </c:pt>
                <c:pt idx="1805">
                  <c:v>0.60250000000000004</c:v>
                </c:pt>
                <c:pt idx="1806">
                  <c:v>0.60251157407407407</c:v>
                </c:pt>
                <c:pt idx="1807">
                  <c:v>0.60252314814814811</c:v>
                </c:pt>
                <c:pt idx="1808">
                  <c:v>0.60253472222222226</c:v>
                </c:pt>
                <c:pt idx="1809">
                  <c:v>0.6025462962962963</c:v>
                </c:pt>
                <c:pt idx="1810">
                  <c:v>0.60255787037037034</c:v>
                </c:pt>
                <c:pt idx="1811">
                  <c:v>0.60256944444444438</c:v>
                </c:pt>
                <c:pt idx="1812">
                  <c:v>0.60258101851851853</c:v>
                </c:pt>
                <c:pt idx="1813">
                  <c:v>0.60259259259259257</c:v>
                </c:pt>
                <c:pt idx="1814">
                  <c:v>0.60260416666666672</c:v>
                </c:pt>
                <c:pt idx="1815">
                  <c:v>0.60261574074074076</c:v>
                </c:pt>
                <c:pt idx="1816">
                  <c:v>0.6026273148148148</c:v>
                </c:pt>
                <c:pt idx="1817">
                  <c:v>0.60263888888888884</c:v>
                </c:pt>
                <c:pt idx="1818">
                  <c:v>0.60265046296296299</c:v>
                </c:pt>
                <c:pt idx="1819">
                  <c:v>0.60266203703703702</c:v>
                </c:pt>
                <c:pt idx="1820">
                  <c:v>0.60267361111111117</c:v>
                </c:pt>
                <c:pt idx="1821">
                  <c:v>0.60268518518518521</c:v>
                </c:pt>
                <c:pt idx="1822">
                  <c:v>0.60269675925925925</c:v>
                </c:pt>
                <c:pt idx="1823">
                  <c:v>0.60270833333333329</c:v>
                </c:pt>
                <c:pt idx="1824">
                  <c:v>0.60271990740740744</c:v>
                </c:pt>
                <c:pt idx="1825">
                  <c:v>0.60273148148148148</c:v>
                </c:pt>
                <c:pt idx="1826">
                  <c:v>0.60274305555555552</c:v>
                </c:pt>
                <c:pt idx="1827">
                  <c:v>0.60275462962962967</c:v>
                </c:pt>
                <c:pt idx="1828">
                  <c:v>0.60276620370370371</c:v>
                </c:pt>
                <c:pt idx="1829">
                  <c:v>0.60277777777777775</c:v>
                </c:pt>
                <c:pt idx="1830">
                  <c:v>0.60278935185185178</c:v>
                </c:pt>
                <c:pt idx="1831">
                  <c:v>0.60280092592592593</c:v>
                </c:pt>
                <c:pt idx="1832">
                  <c:v>0.60281249999999997</c:v>
                </c:pt>
                <c:pt idx="1833">
                  <c:v>0.60282407407407412</c:v>
                </c:pt>
                <c:pt idx="1834">
                  <c:v>0.60283564814814816</c:v>
                </c:pt>
                <c:pt idx="1835">
                  <c:v>0.6028472222222222</c:v>
                </c:pt>
                <c:pt idx="1836">
                  <c:v>0.60285879629629624</c:v>
                </c:pt>
                <c:pt idx="1837">
                  <c:v>0.60287037037037039</c:v>
                </c:pt>
                <c:pt idx="1838">
                  <c:v>0.60288194444444443</c:v>
                </c:pt>
                <c:pt idx="1839">
                  <c:v>0.60289351851851858</c:v>
                </c:pt>
                <c:pt idx="1840">
                  <c:v>0.60290509259259262</c:v>
                </c:pt>
                <c:pt idx="1841">
                  <c:v>0.60291666666666666</c:v>
                </c:pt>
                <c:pt idx="1842">
                  <c:v>0.6029282407407407</c:v>
                </c:pt>
                <c:pt idx="1843">
                  <c:v>0.60293981481481485</c:v>
                </c:pt>
                <c:pt idx="1844">
                  <c:v>0.60295138888888888</c:v>
                </c:pt>
                <c:pt idx="1845">
                  <c:v>0.60296296296296303</c:v>
                </c:pt>
                <c:pt idx="1846">
                  <c:v>0.60297453703703707</c:v>
                </c:pt>
                <c:pt idx="1847">
                  <c:v>0.60298611111111111</c:v>
                </c:pt>
                <c:pt idx="1848">
                  <c:v>0.60299768518518515</c:v>
                </c:pt>
                <c:pt idx="1849">
                  <c:v>0.60300925925925919</c:v>
                </c:pt>
                <c:pt idx="1850">
                  <c:v>0.60302083333333334</c:v>
                </c:pt>
                <c:pt idx="1851">
                  <c:v>0.60303240740740738</c:v>
                </c:pt>
                <c:pt idx="1852">
                  <c:v>0.60304398148148153</c:v>
                </c:pt>
                <c:pt idx="1853">
                  <c:v>0.60305555555555557</c:v>
                </c:pt>
                <c:pt idx="1854">
                  <c:v>0.60306712962962961</c:v>
                </c:pt>
                <c:pt idx="1855">
                  <c:v>0.60307870370370364</c:v>
                </c:pt>
                <c:pt idx="1856">
                  <c:v>0.60309027777777779</c:v>
                </c:pt>
                <c:pt idx="1857">
                  <c:v>0.60310185185185183</c:v>
                </c:pt>
                <c:pt idx="1858">
                  <c:v>0.60311342592592598</c:v>
                </c:pt>
                <c:pt idx="1859">
                  <c:v>0.60312500000000002</c:v>
                </c:pt>
                <c:pt idx="1860">
                  <c:v>0.60313657407407406</c:v>
                </c:pt>
                <c:pt idx="1861">
                  <c:v>0.6031481481481481</c:v>
                </c:pt>
                <c:pt idx="1862">
                  <c:v>0.60315972222222225</c:v>
                </c:pt>
                <c:pt idx="1863">
                  <c:v>0.60317129629629629</c:v>
                </c:pt>
                <c:pt idx="1864">
                  <c:v>0.60318287037037044</c:v>
                </c:pt>
                <c:pt idx="1865">
                  <c:v>0.60319444444444448</c:v>
                </c:pt>
                <c:pt idx="1866">
                  <c:v>0.60320601851851852</c:v>
                </c:pt>
                <c:pt idx="1867">
                  <c:v>0.60321759259259256</c:v>
                </c:pt>
                <c:pt idx="1868">
                  <c:v>0.60322916666666659</c:v>
                </c:pt>
                <c:pt idx="1869">
                  <c:v>0.60324074074074074</c:v>
                </c:pt>
                <c:pt idx="1870">
                  <c:v>0.60325231481481478</c:v>
                </c:pt>
                <c:pt idx="1871">
                  <c:v>0.60326388888888893</c:v>
                </c:pt>
                <c:pt idx="1872">
                  <c:v>0.60327546296296297</c:v>
                </c:pt>
                <c:pt idx="1873">
                  <c:v>0.60328703703703701</c:v>
                </c:pt>
                <c:pt idx="1874">
                  <c:v>0.60329861111111105</c:v>
                </c:pt>
                <c:pt idx="1875">
                  <c:v>0.6033101851851852</c:v>
                </c:pt>
                <c:pt idx="1876">
                  <c:v>0.60332175925925924</c:v>
                </c:pt>
                <c:pt idx="1877">
                  <c:v>0.60333333333333339</c:v>
                </c:pt>
                <c:pt idx="1878">
                  <c:v>0.60334490740740743</c:v>
                </c:pt>
                <c:pt idx="1879">
                  <c:v>0.60335648148148147</c:v>
                </c:pt>
                <c:pt idx="1880">
                  <c:v>0.6033680555555555</c:v>
                </c:pt>
                <c:pt idx="1881">
                  <c:v>0.60337962962962965</c:v>
                </c:pt>
                <c:pt idx="1882">
                  <c:v>0.60339120370370369</c:v>
                </c:pt>
                <c:pt idx="1883">
                  <c:v>0.60340277777777784</c:v>
                </c:pt>
                <c:pt idx="1884">
                  <c:v>0.60341435185185188</c:v>
                </c:pt>
                <c:pt idx="1885">
                  <c:v>0.60342592592592592</c:v>
                </c:pt>
                <c:pt idx="1886">
                  <c:v>0.60343749999999996</c:v>
                </c:pt>
                <c:pt idx="1887">
                  <c:v>0.603449074074074</c:v>
                </c:pt>
                <c:pt idx="1888">
                  <c:v>0.60346064814814815</c:v>
                </c:pt>
                <c:pt idx="1889">
                  <c:v>0.60347222222222219</c:v>
                </c:pt>
                <c:pt idx="1890">
                  <c:v>0.60348379629629634</c:v>
                </c:pt>
                <c:pt idx="1891">
                  <c:v>0.60349537037037038</c:v>
                </c:pt>
                <c:pt idx="1892">
                  <c:v>0.60350694444444442</c:v>
                </c:pt>
                <c:pt idx="1893">
                  <c:v>0.60351851851851845</c:v>
                </c:pt>
                <c:pt idx="1894">
                  <c:v>0.6035300925925926</c:v>
                </c:pt>
                <c:pt idx="1895">
                  <c:v>0.60354166666666664</c:v>
                </c:pt>
                <c:pt idx="1896">
                  <c:v>0.60355324074074079</c:v>
                </c:pt>
                <c:pt idx="1897">
                  <c:v>0.60356481481481483</c:v>
                </c:pt>
                <c:pt idx="1898">
                  <c:v>0.60357638888888887</c:v>
                </c:pt>
                <c:pt idx="1899">
                  <c:v>0.60358796296296291</c:v>
                </c:pt>
                <c:pt idx="1900">
                  <c:v>0.60359953703703706</c:v>
                </c:pt>
                <c:pt idx="1901">
                  <c:v>0.6036111111111111</c:v>
                </c:pt>
                <c:pt idx="1902">
                  <c:v>0.60362268518518525</c:v>
                </c:pt>
                <c:pt idx="1903">
                  <c:v>0.60363425925925929</c:v>
                </c:pt>
                <c:pt idx="1904">
                  <c:v>0.60364583333333333</c:v>
                </c:pt>
                <c:pt idx="1905">
                  <c:v>0.60365740740740736</c:v>
                </c:pt>
                <c:pt idx="1906">
                  <c:v>0.60366898148148151</c:v>
                </c:pt>
                <c:pt idx="1907">
                  <c:v>0.60368055555555555</c:v>
                </c:pt>
                <c:pt idx="1908">
                  <c:v>0.6036921296296297</c:v>
                </c:pt>
                <c:pt idx="1909">
                  <c:v>0.60370370370370374</c:v>
                </c:pt>
                <c:pt idx="1910">
                  <c:v>0.60371527777777778</c:v>
                </c:pt>
                <c:pt idx="1911">
                  <c:v>0.60372685185185182</c:v>
                </c:pt>
                <c:pt idx="1912">
                  <c:v>0.60373842592592586</c:v>
                </c:pt>
                <c:pt idx="1913">
                  <c:v>0.60375000000000001</c:v>
                </c:pt>
                <c:pt idx="1914">
                  <c:v>0.60376157407407405</c:v>
                </c:pt>
                <c:pt idx="1915">
                  <c:v>0.6037731481481482</c:v>
                </c:pt>
                <c:pt idx="1916">
                  <c:v>0.60378472222222224</c:v>
                </c:pt>
                <c:pt idx="1917">
                  <c:v>0.60379629629629628</c:v>
                </c:pt>
                <c:pt idx="1918">
                  <c:v>0.60380787037037031</c:v>
                </c:pt>
                <c:pt idx="1919">
                  <c:v>0.60381944444444446</c:v>
                </c:pt>
                <c:pt idx="1920">
                  <c:v>0.6038310185185185</c:v>
                </c:pt>
                <c:pt idx="1921">
                  <c:v>0.60384259259259265</c:v>
                </c:pt>
                <c:pt idx="1922">
                  <c:v>0.60385416666666669</c:v>
                </c:pt>
                <c:pt idx="1923">
                  <c:v>0.60386574074074073</c:v>
                </c:pt>
                <c:pt idx="1924">
                  <c:v>0.60387731481481477</c:v>
                </c:pt>
                <c:pt idx="1925">
                  <c:v>0.60388888888888892</c:v>
                </c:pt>
                <c:pt idx="1926">
                  <c:v>0.60390046296296296</c:v>
                </c:pt>
                <c:pt idx="1927">
                  <c:v>0.60391203703703711</c:v>
                </c:pt>
                <c:pt idx="1928">
                  <c:v>0.60392361111111115</c:v>
                </c:pt>
                <c:pt idx="1929">
                  <c:v>0.60393518518518519</c:v>
                </c:pt>
                <c:pt idx="1930">
                  <c:v>0.60394675925925922</c:v>
                </c:pt>
                <c:pt idx="1931">
                  <c:v>0.60395833333333326</c:v>
                </c:pt>
                <c:pt idx="1932">
                  <c:v>0.60396990740740741</c:v>
                </c:pt>
                <c:pt idx="1933">
                  <c:v>0.60398148148148145</c:v>
                </c:pt>
                <c:pt idx="1934">
                  <c:v>0.6039930555555556</c:v>
                </c:pt>
                <c:pt idx="1935">
                  <c:v>0.60400462962962964</c:v>
                </c:pt>
                <c:pt idx="1936">
                  <c:v>0.60401620370370368</c:v>
                </c:pt>
                <c:pt idx="1937">
                  <c:v>0.60402777777777772</c:v>
                </c:pt>
                <c:pt idx="1938">
                  <c:v>0.60403935185185187</c:v>
                </c:pt>
                <c:pt idx="1939">
                  <c:v>0.60405092592592591</c:v>
                </c:pt>
                <c:pt idx="1940">
                  <c:v>0.60406250000000006</c:v>
                </c:pt>
                <c:pt idx="1941">
                  <c:v>0.6040740740740741</c:v>
                </c:pt>
                <c:pt idx="1942">
                  <c:v>0.60408564814814814</c:v>
                </c:pt>
                <c:pt idx="1943">
                  <c:v>0.60409722222222217</c:v>
                </c:pt>
                <c:pt idx="1944">
                  <c:v>0.60410879629629632</c:v>
                </c:pt>
                <c:pt idx="1945">
                  <c:v>0.60412037037037036</c:v>
                </c:pt>
                <c:pt idx="1946">
                  <c:v>0.60413194444444451</c:v>
                </c:pt>
                <c:pt idx="1947">
                  <c:v>0.60414351851851855</c:v>
                </c:pt>
                <c:pt idx="1948">
                  <c:v>0.60415509259259259</c:v>
                </c:pt>
                <c:pt idx="1949">
                  <c:v>0.60416666666666663</c:v>
                </c:pt>
                <c:pt idx="1950">
                  <c:v>0.60417824074074067</c:v>
                </c:pt>
                <c:pt idx="1951">
                  <c:v>0.60418981481481482</c:v>
                </c:pt>
                <c:pt idx="1952">
                  <c:v>0.60420138888888886</c:v>
                </c:pt>
                <c:pt idx="1953">
                  <c:v>0.60421296296296301</c:v>
                </c:pt>
                <c:pt idx="1954">
                  <c:v>0.60422453703703705</c:v>
                </c:pt>
                <c:pt idx="1955">
                  <c:v>0.60423611111111108</c:v>
                </c:pt>
                <c:pt idx="1956">
                  <c:v>0.60424768518518512</c:v>
                </c:pt>
                <c:pt idx="1957">
                  <c:v>0.60425925925925927</c:v>
                </c:pt>
                <c:pt idx="1958">
                  <c:v>0.60427083333333331</c:v>
                </c:pt>
                <c:pt idx="1959">
                  <c:v>0.60428240740740746</c:v>
                </c:pt>
                <c:pt idx="1960">
                  <c:v>0.6042939814814815</c:v>
                </c:pt>
                <c:pt idx="1961">
                  <c:v>0.60430555555555554</c:v>
                </c:pt>
                <c:pt idx="1962">
                  <c:v>0.60431712962962958</c:v>
                </c:pt>
                <c:pt idx="1963">
                  <c:v>0.60432870370370373</c:v>
                </c:pt>
                <c:pt idx="1964">
                  <c:v>0.60434027777777777</c:v>
                </c:pt>
                <c:pt idx="1965">
                  <c:v>0.60435185185185192</c:v>
                </c:pt>
                <c:pt idx="1966">
                  <c:v>0.60436342592592596</c:v>
                </c:pt>
                <c:pt idx="1967">
                  <c:v>0.604375</c:v>
                </c:pt>
                <c:pt idx="1968">
                  <c:v>0.60438657407407403</c:v>
                </c:pt>
                <c:pt idx="1969">
                  <c:v>0.60439814814814818</c:v>
                </c:pt>
                <c:pt idx="1970">
                  <c:v>0.60440972222222222</c:v>
                </c:pt>
                <c:pt idx="1971">
                  <c:v>0.60442129629629626</c:v>
                </c:pt>
                <c:pt idx="1972">
                  <c:v>0.60443287037037041</c:v>
                </c:pt>
                <c:pt idx="1973">
                  <c:v>0.60444444444444445</c:v>
                </c:pt>
                <c:pt idx="1974">
                  <c:v>0.60445601851851849</c:v>
                </c:pt>
                <c:pt idx="1975">
                  <c:v>0.60446759259259253</c:v>
                </c:pt>
                <c:pt idx="1976">
                  <c:v>0.60447916666666668</c:v>
                </c:pt>
                <c:pt idx="1977">
                  <c:v>0.60449074074074072</c:v>
                </c:pt>
                <c:pt idx="1978">
                  <c:v>0.60450231481481487</c:v>
                </c:pt>
                <c:pt idx="1979">
                  <c:v>0.60451388888888891</c:v>
                </c:pt>
                <c:pt idx="1980">
                  <c:v>0.60452546296296295</c:v>
                </c:pt>
                <c:pt idx="1981">
                  <c:v>0.60453703703703698</c:v>
                </c:pt>
                <c:pt idx="1982">
                  <c:v>0.60454861111111113</c:v>
                </c:pt>
                <c:pt idx="1983">
                  <c:v>0.60456018518518517</c:v>
                </c:pt>
                <c:pt idx="1984">
                  <c:v>0.60457175925925932</c:v>
                </c:pt>
                <c:pt idx="1985">
                  <c:v>0.60458333333333336</c:v>
                </c:pt>
                <c:pt idx="1986">
                  <c:v>0.6045949074074074</c:v>
                </c:pt>
                <c:pt idx="1987">
                  <c:v>0.60460648148148144</c:v>
                </c:pt>
                <c:pt idx="1988">
                  <c:v>0.60461805555555559</c:v>
                </c:pt>
                <c:pt idx="1989">
                  <c:v>0.60462962962962963</c:v>
                </c:pt>
                <c:pt idx="1990">
                  <c:v>0.60464120370370367</c:v>
                </c:pt>
                <c:pt idx="1991">
                  <c:v>0.60465277777777782</c:v>
                </c:pt>
                <c:pt idx="1992">
                  <c:v>0.60466435185185186</c:v>
                </c:pt>
                <c:pt idx="1993">
                  <c:v>0.60467592592592589</c:v>
                </c:pt>
                <c:pt idx="1994">
                  <c:v>0.60468749999999993</c:v>
                </c:pt>
                <c:pt idx="1995">
                  <c:v>0.60469907407407408</c:v>
                </c:pt>
                <c:pt idx="1996">
                  <c:v>0.60471064814814812</c:v>
                </c:pt>
                <c:pt idx="1997">
                  <c:v>0.60472222222222227</c:v>
                </c:pt>
                <c:pt idx="1998">
                  <c:v>0.60473379629629631</c:v>
                </c:pt>
                <c:pt idx="1999">
                  <c:v>0.60474537037037035</c:v>
                </c:pt>
                <c:pt idx="2000">
                  <c:v>0.60475694444444439</c:v>
                </c:pt>
                <c:pt idx="2001">
                  <c:v>0.60476851851851854</c:v>
                </c:pt>
                <c:pt idx="2002">
                  <c:v>0.60478009259259258</c:v>
                </c:pt>
                <c:pt idx="2003">
                  <c:v>0.60479166666666673</c:v>
                </c:pt>
                <c:pt idx="2004">
                  <c:v>0.60480324074074077</c:v>
                </c:pt>
                <c:pt idx="2005">
                  <c:v>0.60481481481481481</c:v>
                </c:pt>
                <c:pt idx="2006">
                  <c:v>0.60482638888888884</c:v>
                </c:pt>
                <c:pt idx="2007">
                  <c:v>0.60483796296296299</c:v>
                </c:pt>
                <c:pt idx="2008">
                  <c:v>0.60484953703703703</c:v>
                </c:pt>
                <c:pt idx="2009">
                  <c:v>0.60486111111111118</c:v>
                </c:pt>
                <c:pt idx="2010">
                  <c:v>0.60487268518518522</c:v>
                </c:pt>
                <c:pt idx="2011">
                  <c:v>0.60488425925925926</c:v>
                </c:pt>
                <c:pt idx="2012">
                  <c:v>0.6048958333333333</c:v>
                </c:pt>
                <c:pt idx="2013">
                  <c:v>0.60490740740740734</c:v>
                </c:pt>
                <c:pt idx="2014">
                  <c:v>0.60491898148148149</c:v>
                </c:pt>
                <c:pt idx="2015">
                  <c:v>0.60493055555555553</c:v>
                </c:pt>
                <c:pt idx="2016">
                  <c:v>0.60494212962962968</c:v>
                </c:pt>
                <c:pt idx="2017">
                  <c:v>0.60495370370370372</c:v>
                </c:pt>
                <c:pt idx="2018">
                  <c:v>0.60496527777777775</c:v>
                </c:pt>
                <c:pt idx="2019">
                  <c:v>0.60497685185185179</c:v>
                </c:pt>
                <c:pt idx="2020">
                  <c:v>0.60498842592592594</c:v>
                </c:pt>
                <c:pt idx="2021">
                  <c:v>0.60499999999999998</c:v>
                </c:pt>
                <c:pt idx="2022">
                  <c:v>0.60501157407407413</c:v>
                </c:pt>
                <c:pt idx="2023">
                  <c:v>0.60502314814814817</c:v>
                </c:pt>
                <c:pt idx="2024">
                  <c:v>0.60503472222222221</c:v>
                </c:pt>
                <c:pt idx="2025">
                  <c:v>0.60504629629629625</c:v>
                </c:pt>
                <c:pt idx="2026">
                  <c:v>0.6050578703703704</c:v>
                </c:pt>
                <c:pt idx="2027">
                  <c:v>0.60506944444444444</c:v>
                </c:pt>
                <c:pt idx="2028">
                  <c:v>0.60508101851851859</c:v>
                </c:pt>
                <c:pt idx="2029">
                  <c:v>0.60509259259259263</c:v>
                </c:pt>
                <c:pt idx="2030">
                  <c:v>0.60510416666666667</c:v>
                </c:pt>
                <c:pt idx="2031">
                  <c:v>0.6051157407407407</c:v>
                </c:pt>
                <c:pt idx="2032">
                  <c:v>0.60512731481481474</c:v>
                </c:pt>
                <c:pt idx="2033">
                  <c:v>0.60513888888888889</c:v>
                </c:pt>
                <c:pt idx="2034">
                  <c:v>0.60515046296296293</c:v>
                </c:pt>
                <c:pt idx="2035">
                  <c:v>0.60516203703703708</c:v>
                </c:pt>
                <c:pt idx="2036">
                  <c:v>0.60517361111111112</c:v>
                </c:pt>
                <c:pt idx="2037">
                  <c:v>0.60518518518518516</c:v>
                </c:pt>
                <c:pt idx="2038">
                  <c:v>0.6051967592592592</c:v>
                </c:pt>
                <c:pt idx="2039">
                  <c:v>0.60520833333333335</c:v>
                </c:pt>
                <c:pt idx="2040">
                  <c:v>0.60521990740740739</c:v>
                </c:pt>
                <c:pt idx="2041">
                  <c:v>0.60523148148148154</c:v>
                </c:pt>
                <c:pt idx="2042">
                  <c:v>0.60524305555555558</c:v>
                </c:pt>
                <c:pt idx="2043">
                  <c:v>0.60525462962962961</c:v>
                </c:pt>
                <c:pt idx="2044">
                  <c:v>0.60526620370370365</c:v>
                </c:pt>
                <c:pt idx="2045">
                  <c:v>0.6052777777777778</c:v>
                </c:pt>
                <c:pt idx="2046">
                  <c:v>0.60528935185185184</c:v>
                </c:pt>
                <c:pt idx="2047">
                  <c:v>0.60530092592592599</c:v>
                </c:pt>
                <c:pt idx="2048">
                  <c:v>0.60531250000000003</c:v>
                </c:pt>
                <c:pt idx="2049">
                  <c:v>0.60532407407407407</c:v>
                </c:pt>
                <c:pt idx="2050">
                  <c:v>0.60533564814814811</c:v>
                </c:pt>
                <c:pt idx="2051">
                  <c:v>0.60534722222222215</c:v>
                </c:pt>
                <c:pt idx="2052">
                  <c:v>0.6053587962962963</c:v>
                </c:pt>
                <c:pt idx="2053">
                  <c:v>0.60537037037037034</c:v>
                </c:pt>
                <c:pt idx="2054">
                  <c:v>0.60538194444444449</c:v>
                </c:pt>
                <c:pt idx="2055">
                  <c:v>0.60539351851851853</c:v>
                </c:pt>
                <c:pt idx="2056">
                  <c:v>0.60540509259259256</c:v>
                </c:pt>
                <c:pt idx="2057">
                  <c:v>0.6054166666666666</c:v>
                </c:pt>
                <c:pt idx="2058">
                  <c:v>0.60542824074074075</c:v>
                </c:pt>
                <c:pt idx="2059">
                  <c:v>0.60543981481481479</c:v>
                </c:pt>
                <c:pt idx="2060">
                  <c:v>0.60545138888888894</c:v>
                </c:pt>
                <c:pt idx="2061">
                  <c:v>0.60546296296296298</c:v>
                </c:pt>
                <c:pt idx="2062">
                  <c:v>0.60547453703703702</c:v>
                </c:pt>
                <c:pt idx="2063">
                  <c:v>0.60548611111111106</c:v>
                </c:pt>
                <c:pt idx="2064">
                  <c:v>0.60549768518518521</c:v>
                </c:pt>
                <c:pt idx="2065">
                  <c:v>0.60550925925925925</c:v>
                </c:pt>
                <c:pt idx="2066">
                  <c:v>0.6055208333333334</c:v>
                </c:pt>
                <c:pt idx="2067">
                  <c:v>0.60553240740740744</c:v>
                </c:pt>
                <c:pt idx="2068">
                  <c:v>0.60554398148148147</c:v>
                </c:pt>
                <c:pt idx="2069">
                  <c:v>0.60555555555555551</c:v>
                </c:pt>
                <c:pt idx="2070">
                  <c:v>0.60556712962962966</c:v>
                </c:pt>
                <c:pt idx="2071">
                  <c:v>0.6055787037037037</c:v>
                </c:pt>
                <c:pt idx="2072">
                  <c:v>0.60559027777777774</c:v>
                </c:pt>
                <c:pt idx="2073">
                  <c:v>0.60560185185185189</c:v>
                </c:pt>
                <c:pt idx="2074">
                  <c:v>0.60561342592592593</c:v>
                </c:pt>
                <c:pt idx="2075">
                  <c:v>0.60562499999999997</c:v>
                </c:pt>
                <c:pt idx="2076">
                  <c:v>0.60563657407407401</c:v>
                </c:pt>
                <c:pt idx="2077">
                  <c:v>0.60564814814814816</c:v>
                </c:pt>
                <c:pt idx="2078">
                  <c:v>0.6056597222222222</c:v>
                </c:pt>
                <c:pt idx="2079">
                  <c:v>0.60567129629629635</c:v>
                </c:pt>
                <c:pt idx="2080">
                  <c:v>0.60568287037037039</c:v>
                </c:pt>
                <c:pt idx="2081">
                  <c:v>0.60569444444444442</c:v>
                </c:pt>
                <c:pt idx="2082">
                  <c:v>0.60570601851851846</c:v>
                </c:pt>
                <c:pt idx="2083">
                  <c:v>0.60571759259259261</c:v>
                </c:pt>
                <c:pt idx="2084">
                  <c:v>0.60572916666666665</c:v>
                </c:pt>
                <c:pt idx="2085">
                  <c:v>0.6057407407407408</c:v>
                </c:pt>
                <c:pt idx="2086">
                  <c:v>0.60575231481481484</c:v>
                </c:pt>
                <c:pt idx="2087">
                  <c:v>0.60576388888888888</c:v>
                </c:pt>
                <c:pt idx="2088">
                  <c:v>0.60577546296296292</c:v>
                </c:pt>
                <c:pt idx="2089">
                  <c:v>0.60578703703703707</c:v>
                </c:pt>
                <c:pt idx="2090">
                  <c:v>0.60579861111111111</c:v>
                </c:pt>
                <c:pt idx="2091">
                  <c:v>0.60581018518518526</c:v>
                </c:pt>
                <c:pt idx="2092">
                  <c:v>0.6058217592592593</c:v>
                </c:pt>
                <c:pt idx="2093">
                  <c:v>0.60583333333333333</c:v>
                </c:pt>
                <c:pt idx="2094">
                  <c:v>0.60584490740740737</c:v>
                </c:pt>
                <c:pt idx="2095">
                  <c:v>0.60585648148148141</c:v>
                </c:pt>
                <c:pt idx="2096">
                  <c:v>0.60586805555555556</c:v>
                </c:pt>
                <c:pt idx="2097">
                  <c:v>0.6058796296296296</c:v>
                </c:pt>
                <c:pt idx="2098">
                  <c:v>0.60589120370370375</c:v>
                </c:pt>
                <c:pt idx="2099">
                  <c:v>0.60590277777777779</c:v>
                </c:pt>
                <c:pt idx="2100">
                  <c:v>0.60591435185185183</c:v>
                </c:pt>
                <c:pt idx="2101">
                  <c:v>0.60592592592592587</c:v>
                </c:pt>
                <c:pt idx="2102">
                  <c:v>0.60593750000000002</c:v>
                </c:pt>
                <c:pt idx="2103">
                  <c:v>0.60594907407407406</c:v>
                </c:pt>
                <c:pt idx="2104">
                  <c:v>0.60596064814814821</c:v>
                </c:pt>
                <c:pt idx="2105">
                  <c:v>0.60597222222222225</c:v>
                </c:pt>
                <c:pt idx="2106">
                  <c:v>0.60598379629629628</c:v>
                </c:pt>
                <c:pt idx="2107">
                  <c:v>0.60599537037037032</c:v>
                </c:pt>
                <c:pt idx="2108">
                  <c:v>0.60600694444444447</c:v>
                </c:pt>
                <c:pt idx="2109">
                  <c:v>0.60601851851851851</c:v>
                </c:pt>
                <c:pt idx="2110">
                  <c:v>0.60603009259259266</c:v>
                </c:pt>
                <c:pt idx="2111">
                  <c:v>0.6060416666666667</c:v>
                </c:pt>
                <c:pt idx="2112">
                  <c:v>0.60605324074074074</c:v>
                </c:pt>
                <c:pt idx="2113">
                  <c:v>0.60606481481481478</c:v>
                </c:pt>
                <c:pt idx="2114">
                  <c:v>0.60607638888888882</c:v>
                </c:pt>
                <c:pt idx="2115">
                  <c:v>0.60608796296296297</c:v>
                </c:pt>
                <c:pt idx="2116">
                  <c:v>0.60609953703703701</c:v>
                </c:pt>
                <c:pt idx="2117">
                  <c:v>0.60611111111111116</c:v>
                </c:pt>
                <c:pt idx="2118">
                  <c:v>0.60612268518518519</c:v>
                </c:pt>
                <c:pt idx="2119">
                  <c:v>0.60613425925925923</c:v>
                </c:pt>
                <c:pt idx="2120">
                  <c:v>0.60614583333333327</c:v>
                </c:pt>
                <c:pt idx="2121">
                  <c:v>0.60615740740740742</c:v>
                </c:pt>
                <c:pt idx="2122">
                  <c:v>0.60616898148148146</c:v>
                </c:pt>
                <c:pt idx="2123">
                  <c:v>0.60618055555555561</c:v>
                </c:pt>
                <c:pt idx="2124">
                  <c:v>0.60619212962962965</c:v>
                </c:pt>
                <c:pt idx="2125">
                  <c:v>0.60620370370370369</c:v>
                </c:pt>
                <c:pt idx="2126">
                  <c:v>0.60621527777777773</c:v>
                </c:pt>
                <c:pt idx="2127">
                  <c:v>0.60622685185185188</c:v>
                </c:pt>
                <c:pt idx="2128">
                  <c:v>0.60623842592592592</c:v>
                </c:pt>
                <c:pt idx="2129">
                  <c:v>0.60625000000000007</c:v>
                </c:pt>
                <c:pt idx="2130">
                  <c:v>0.60626157407407411</c:v>
                </c:pt>
                <c:pt idx="2131">
                  <c:v>0.60627314814814814</c:v>
                </c:pt>
                <c:pt idx="2132">
                  <c:v>0.60628472222222218</c:v>
                </c:pt>
                <c:pt idx="2133">
                  <c:v>0.60629629629629633</c:v>
                </c:pt>
                <c:pt idx="2134">
                  <c:v>0.60630787037037037</c:v>
                </c:pt>
                <c:pt idx="2135">
                  <c:v>0.60631944444444441</c:v>
                </c:pt>
                <c:pt idx="2136">
                  <c:v>0.60633101851851856</c:v>
                </c:pt>
                <c:pt idx="2137">
                  <c:v>0.6063425925925926</c:v>
                </c:pt>
                <c:pt idx="2138">
                  <c:v>0.60635416666666664</c:v>
                </c:pt>
                <c:pt idx="2139">
                  <c:v>0.60636574074074068</c:v>
                </c:pt>
                <c:pt idx="2140">
                  <c:v>0.60637731481481483</c:v>
                </c:pt>
                <c:pt idx="2141">
                  <c:v>0.60638888888888887</c:v>
                </c:pt>
                <c:pt idx="2142">
                  <c:v>0.60640046296296302</c:v>
                </c:pt>
                <c:pt idx="2143">
                  <c:v>0.60641203703703705</c:v>
                </c:pt>
                <c:pt idx="2144">
                  <c:v>0.60642361111111109</c:v>
                </c:pt>
                <c:pt idx="2145">
                  <c:v>0.60643518518518513</c:v>
                </c:pt>
                <c:pt idx="2146">
                  <c:v>0.60644675925925928</c:v>
                </c:pt>
                <c:pt idx="2147">
                  <c:v>0.60645833333333332</c:v>
                </c:pt>
                <c:pt idx="2148">
                  <c:v>0.60646990740740747</c:v>
                </c:pt>
                <c:pt idx="2149">
                  <c:v>0.60648148148148151</c:v>
                </c:pt>
                <c:pt idx="2150">
                  <c:v>0.60649305555555555</c:v>
                </c:pt>
                <c:pt idx="2151">
                  <c:v>0.60650462962962959</c:v>
                </c:pt>
                <c:pt idx="2152">
                  <c:v>0.60651620370370374</c:v>
                </c:pt>
                <c:pt idx="2153">
                  <c:v>0.60652777777777778</c:v>
                </c:pt>
                <c:pt idx="2154">
                  <c:v>0.60653935185185182</c:v>
                </c:pt>
                <c:pt idx="2155">
                  <c:v>0.60655092592592597</c:v>
                </c:pt>
                <c:pt idx="2156">
                  <c:v>0.6065625</c:v>
                </c:pt>
                <c:pt idx="2157">
                  <c:v>0.60657407407407404</c:v>
                </c:pt>
                <c:pt idx="2158">
                  <c:v>0.60658564814814808</c:v>
                </c:pt>
                <c:pt idx="2159">
                  <c:v>0.60659722222222223</c:v>
                </c:pt>
                <c:pt idx="2160">
                  <c:v>0.60660879629629627</c:v>
                </c:pt>
                <c:pt idx="2161">
                  <c:v>0.60662037037037042</c:v>
                </c:pt>
                <c:pt idx="2162">
                  <c:v>0.60663194444444446</c:v>
                </c:pt>
                <c:pt idx="2163">
                  <c:v>0.6066435185185185</c:v>
                </c:pt>
                <c:pt idx="2164">
                  <c:v>0.60665509259259254</c:v>
                </c:pt>
                <c:pt idx="2165">
                  <c:v>0.60666666666666669</c:v>
                </c:pt>
                <c:pt idx="2166">
                  <c:v>0.60667824074074073</c:v>
                </c:pt>
                <c:pt idx="2167">
                  <c:v>0.60668981481481488</c:v>
                </c:pt>
                <c:pt idx="2168">
                  <c:v>0.60670138888888892</c:v>
                </c:pt>
                <c:pt idx="2169">
                  <c:v>0.60671296296296295</c:v>
                </c:pt>
                <c:pt idx="2170">
                  <c:v>0.60672453703703699</c:v>
                </c:pt>
                <c:pt idx="2171">
                  <c:v>0.60673611111111114</c:v>
                </c:pt>
                <c:pt idx="2172">
                  <c:v>0.60674768518518518</c:v>
                </c:pt>
                <c:pt idx="2173">
                  <c:v>0.60675925925925933</c:v>
                </c:pt>
                <c:pt idx="2174">
                  <c:v>0.60677083333333337</c:v>
                </c:pt>
                <c:pt idx="2175">
                  <c:v>0.60678240740740741</c:v>
                </c:pt>
                <c:pt idx="2176">
                  <c:v>0.60679398148148145</c:v>
                </c:pt>
                <c:pt idx="2177">
                  <c:v>0.60680555555555549</c:v>
                </c:pt>
                <c:pt idx="2178">
                  <c:v>0.60681712962962964</c:v>
                </c:pt>
                <c:pt idx="2179">
                  <c:v>0.60682870370370368</c:v>
                </c:pt>
                <c:pt idx="2180">
                  <c:v>0.60684027777777783</c:v>
                </c:pt>
                <c:pt idx="2181">
                  <c:v>0.60685185185185186</c:v>
                </c:pt>
                <c:pt idx="2182">
                  <c:v>0.6068634259259259</c:v>
                </c:pt>
                <c:pt idx="2183">
                  <c:v>0.60687499999999994</c:v>
                </c:pt>
                <c:pt idx="2184">
                  <c:v>0.60688657407407409</c:v>
                </c:pt>
                <c:pt idx="2185">
                  <c:v>0.60689814814814813</c:v>
                </c:pt>
                <c:pt idx="2186">
                  <c:v>0.60690972222222228</c:v>
                </c:pt>
                <c:pt idx="2187">
                  <c:v>0.60692129629629632</c:v>
                </c:pt>
                <c:pt idx="2188">
                  <c:v>0.60693287037037036</c:v>
                </c:pt>
                <c:pt idx="2189">
                  <c:v>0.6069444444444444</c:v>
                </c:pt>
                <c:pt idx="2190">
                  <c:v>0.60695601851851855</c:v>
                </c:pt>
                <c:pt idx="2191">
                  <c:v>0.60696759259259259</c:v>
                </c:pt>
                <c:pt idx="2192">
                  <c:v>0.60697916666666674</c:v>
                </c:pt>
                <c:pt idx="2193">
                  <c:v>0.60699074074074078</c:v>
                </c:pt>
                <c:pt idx="2194">
                  <c:v>0.60700231481481481</c:v>
                </c:pt>
                <c:pt idx="2195">
                  <c:v>0.60701388888888885</c:v>
                </c:pt>
                <c:pt idx="2196">
                  <c:v>0.60702546296296289</c:v>
                </c:pt>
                <c:pt idx="2197">
                  <c:v>0.60703703703703704</c:v>
                </c:pt>
                <c:pt idx="2198">
                  <c:v>0.60704861111111108</c:v>
                </c:pt>
                <c:pt idx="2199">
                  <c:v>0.60706018518518523</c:v>
                </c:pt>
                <c:pt idx="2200">
                  <c:v>0.60707175925925927</c:v>
                </c:pt>
                <c:pt idx="2201">
                  <c:v>0.60708333333333331</c:v>
                </c:pt>
                <c:pt idx="2202">
                  <c:v>0.60709490740740735</c:v>
                </c:pt>
                <c:pt idx="2203">
                  <c:v>0.6071064814814815</c:v>
                </c:pt>
                <c:pt idx="2204">
                  <c:v>0.60711805555555554</c:v>
                </c:pt>
                <c:pt idx="2205">
                  <c:v>0.60712962962962969</c:v>
                </c:pt>
                <c:pt idx="2206">
                  <c:v>0.60714120370370372</c:v>
                </c:pt>
                <c:pt idx="2207">
                  <c:v>0.60715277777777776</c:v>
                </c:pt>
                <c:pt idx="2208">
                  <c:v>0.6071643518518518</c:v>
                </c:pt>
                <c:pt idx="2209">
                  <c:v>0.60717592592592595</c:v>
                </c:pt>
                <c:pt idx="2210">
                  <c:v>0.60718749999999999</c:v>
                </c:pt>
                <c:pt idx="2211">
                  <c:v>0.60719907407407414</c:v>
                </c:pt>
                <c:pt idx="2212">
                  <c:v>0.60721064814814818</c:v>
                </c:pt>
                <c:pt idx="2213">
                  <c:v>0.60722222222222222</c:v>
                </c:pt>
                <c:pt idx="2214">
                  <c:v>0.60723379629629626</c:v>
                </c:pt>
                <c:pt idx="2215">
                  <c:v>0.6072453703703703</c:v>
                </c:pt>
                <c:pt idx="2216">
                  <c:v>0.60725694444444445</c:v>
                </c:pt>
                <c:pt idx="2217">
                  <c:v>0.60726851851851849</c:v>
                </c:pt>
                <c:pt idx="2218">
                  <c:v>0.60728009259259264</c:v>
                </c:pt>
                <c:pt idx="2219">
                  <c:v>0.60729166666666667</c:v>
                </c:pt>
                <c:pt idx="2220">
                  <c:v>0.60730324074074071</c:v>
                </c:pt>
                <c:pt idx="2221">
                  <c:v>0.60731481481481475</c:v>
                </c:pt>
                <c:pt idx="2222">
                  <c:v>0.6073263888888889</c:v>
                </c:pt>
                <c:pt idx="2223">
                  <c:v>0.60733796296296294</c:v>
                </c:pt>
                <c:pt idx="2224">
                  <c:v>0.60734953703703709</c:v>
                </c:pt>
                <c:pt idx="2225">
                  <c:v>0.60736111111111113</c:v>
                </c:pt>
                <c:pt idx="2226">
                  <c:v>0.60737268518518517</c:v>
                </c:pt>
                <c:pt idx="2227">
                  <c:v>0.60738425925925921</c:v>
                </c:pt>
                <c:pt idx="2228">
                  <c:v>0.60739583333333336</c:v>
                </c:pt>
                <c:pt idx="2229">
                  <c:v>0.6074074074074074</c:v>
                </c:pt>
                <c:pt idx="2230">
                  <c:v>0.60741898148148155</c:v>
                </c:pt>
                <c:pt idx="2231">
                  <c:v>0.60743055555555558</c:v>
                </c:pt>
                <c:pt idx="2232">
                  <c:v>0.60744212962962962</c:v>
                </c:pt>
                <c:pt idx="2233">
                  <c:v>0.60745370370370366</c:v>
                </c:pt>
                <c:pt idx="2234">
                  <c:v>0.60746527777777781</c:v>
                </c:pt>
                <c:pt idx="2235">
                  <c:v>0.60747685185185185</c:v>
                </c:pt>
                <c:pt idx="2236">
                  <c:v>0.60748842592592589</c:v>
                </c:pt>
                <c:pt idx="2237">
                  <c:v>0.60750000000000004</c:v>
                </c:pt>
                <c:pt idx="2238">
                  <c:v>0.60751157407407408</c:v>
                </c:pt>
                <c:pt idx="2239">
                  <c:v>0.60752314814814812</c:v>
                </c:pt>
                <c:pt idx="2240">
                  <c:v>0.60753472222222216</c:v>
                </c:pt>
                <c:pt idx="2241">
                  <c:v>0.60754629629629631</c:v>
                </c:pt>
                <c:pt idx="2242">
                  <c:v>0.60755787037037035</c:v>
                </c:pt>
                <c:pt idx="2243">
                  <c:v>0.6075694444444445</c:v>
                </c:pt>
                <c:pt idx="2244">
                  <c:v>0.60758101851851853</c:v>
                </c:pt>
                <c:pt idx="2245">
                  <c:v>0.60759259259259257</c:v>
                </c:pt>
                <c:pt idx="2246">
                  <c:v>0.60760416666666661</c:v>
                </c:pt>
                <c:pt idx="2247">
                  <c:v>0.60761574074074076</c:v>
                </c:pt>
                <c:pt idx="2248">
                  <c:v>0.6076273148148148</c:v>
                </c:pt>
                <c:pt idx="2249">
                  <c:v>0.60763888888888895</c:v>
                </c:pt>
                <c:pt idx="2250">
                  <c:v>0.60765046296296299</c:v>
                </c:pt>
                <c:pt idx="2251">
                  <c:v>0.60766203703703703</c:v>
                </c:pt>
                <c:pt idx="2252">
                  <c:v>0.60767361111111107</c:v>
                </c:pt>
                <c:pt idx="2253">
                  <c:v>0.60768518518518522</c:v>
                </c:pt>
                <c:pt idx="2254">
                  <c:v>0.60769675925925926</c:v>
                </c:pt>
                <c:pt idx="2255">
                  <c:v>0.60770833333333341</c:v>
                </c:pt>
                <c:pt idx="2256">
                  <c:v>0.60771990740740744</c:v>
                </c:pt>
                <c:pt idx="2257">
                  <c:v>0.60773148148148148</c:v>
                </c:pt>
                <c:pt idx="2258">
                  <c:v>0.60774305555555552</c:v>
                </c:pt>
                <c:pt idx="2259">
                  <c:v>0.60775462962962956</c:v>
                </c:pt>
                <c:pt idx="2260">
                  <c:v>0.60776620370370371</c:v>
                </c:pt>
                <c:pt idx="2261">
                  <c:v>0.60777777777777775</c:v>
                </c:pt>
                <c:pt idx="2262">
                  <c:v>0.6077893518518519</c:v>
                </c:pt>
                <c:pt idx="2263">
                  <c:v>0.60780092592592594</c:v>
                </c:pt>
                <c:pt idx="2264">
                  <c:v>0.60781249999999998</c:v>
                </c:pt>
                <c:pt idx="2265">
                  <c:v>0.60782407407407402</c:v>
                </c:pt>
                <c:pt idx="2266">
                  <c:v>0.60783564814814817</c:v>
                </c:pt>
                <c:pt idx="2267">
                  <c:v>0.60784722222222221</c:v>
                </c:pt>
                <c:pt idx="2268">
                  <c:v>0.60785879629629636</c:v>
                </c:pt>
                <c:pt idx="2269">
                  <c:v>0.60787037037037039</c:v>
                </c:pt>
                <c:pt idx="2270">
                  <c:v>0.60788194444444443</c:v>
                </c:pt>
                <c:pt idx="2271">
                  <c:v>0.60789351851851847</c:v>
                </c:pt>
                <c:pt idx="2272">
                  <c:v>0.60790509259259262</c:v>
                </c:pt>
                <c:pt idx="2273">
                  <c:v>0.60791666666666666</c:v>
                </c:pt>
                <c:pt idx="2274">
                  <c:v>0.60792824074074081</c:v>
                </c:pt>
                <c:pt idx="2275">
                  <c:v>0.60793981481481485</c:v>
                </c:pt>
                <c:pt idx="2276">
                  <c:v>0.60795138888888889</c:v>
                </c:pt>
                <c:pt idx="2277">
                  <c:v>0.60796296296296293</c:v>
                </c:pt>
                <c:pt idx="2278">
                  <c:v>0.60797453703703697</c:v>
                </c:pt>
                <c:pt idx="2279">
                  <c:v>0.60798611111111112</c:v>
                </c:pt>
                <c:pt idx="2280">
                  <c:v>0.60799768518518515</c:v>
                </c:pt>
                <c:pt idx="2281">
                  <c:v>0.6080092592592593</c:v>
                </c:pt>
                <c:pt idx="2282">
                  <c:v>0.60802083333333334</c:v>
                </c:pt>
                <c:pt idx="2283">
                  <c:v>0.60803240740740738</c:v>
                </c:pt>
                <c:pt idx="2284">
                  <c:v>0.60804398148148142</c:v>
                </c:pt>
                <c:pt idx="2285">
                  <c:v>0.60805555555555557</c:v>
                </c:pt>
                <c:pt idx="2286">
                  <c:v>0.60806712962962961</c:v>
                </c:pt>
                <c:pt idx="2287">
                  <c:v>0.60807870370370376</c:v>
                </c:pt>
                <c:pt idx="2288">
                  <c:v>0.6080902777777778</c:v>
                </c:pt>
                <c:pt idx="2289">
                  <c:v>0.60810185185185184</c:v>
                </c:pt>
                <c:pt idx="2290">
                  <c:v>0.60811342592592588</c:v>
                </c:pt>
                <c:pt idx="2291">
                  <c:v>0.60812500000000003</c:v>
                </c:pt>
                <c:pt idx="2292">
                  <c:v>0.60813657407407407</c:v>
                </c:pt>
                <c:pt idx="2293">
                  <c:v>0.60814814814814822</c:v>
                </c:pt>
                <c:pt idx="2294">
                  <c:v>0.60815972222222225</c:v>
                </c:pt>
                <c:pt idx="2295">
                  <c:v>0.60817129629629629</c:v>
                </c:pt>
                <c:pt idx="2296">
                  <c:v>0.60818287037037033</c:v>
                </c:pt>
                <c:pt idx="2297">
                  <c:v>0.60819444444444437</c:v>
                </c:pt>
                <c:pt idx="2298">
                  <c:v>0.60820601851851852</c:v>
                </c:pt>
                <c:pt idx="2299">
                  <c:v>0.60821759259259256</c:v>
                </c:pt>
                <c:pt idx="2300">
                  <c:v>0.60822916666666671</c:v>
                </c:pt>
                <c:pt idx="2301">
                  <c:v>0.60824074074074075</c:v>
                </c:pt>
                <c:pt idx="2302">
                  <c:v>0.60825231481481479</c:v>
                </c:pt>
                <c:pt idx="2303">
                  <c:v>0.60826388888888883</c:v>
                </c:pt>
                <c:pt idx="2304">
                  <c:v>0.60827546296296298</c:v>
                </c:pt>
                <c:pt idx="2305">
                  <c:v>0.60828703703703701</c:v>
                </c:pt>
                <c:pt idx="2306">
                  <c:v>0.60829861111111116</c:v>
                </c:pt>
                <c:pt idx="2307">
                  <c:v>0.6083101851851852</c:v>
                </c:pt>
                <c:pt idx="2308">
                  <c:v>0.60832175925925924</c:v>
                </c:pt>
                <c:pt idx="2309">
                  <c:v>0.60833333333333328</c:v>
                </c:pt>
                <c:pt idx="2310">
                  <c:v>0.60834490740740743</c:v>
                </c:pt>
                <c:pt idx="2311">
                  <c:v>0.60835648148148147</c:v>
                </c:pt>
                <c:pt idx="2312">
                  <c:v>0.60836805555555562</c:v>
                </c:pt>
                <c:pt idx="2313">
                  <c:v>0.60837962962962966</c:v>
                </c:pt>
                <c:pt idx="2314">
                  <c:v>0.6083912037037037</c:v>
                </c:pt>
                <c:pt idx="2315">
                  <c:v>0.60840277777777774</c:v>
                </c:pt>
                <c:pt idx="2316">
                  <c:v>0.60841435185185189</c:v>
                </c:pt>
                <c:pt idx="2317">
                  <c:v>0.60842592592592593</c:v>
                </c:pt>
                <c:pt idx="2318">
                  <c:v>0.60843749999999996</c:v>
                </c:pt>
                <c:pt idx="2319">
                  <c:v>0.60844907407407411</c:v>
                </c:pt>
                <c:pt idx="2320">
                  <c:v>0.60846064814814815</c:v>
                </c:pt>
                <c:pt idx="2321">
                  <c:v>0.60847222222222219</c:v>
                </c:pt>
                <c:pt idx="2322">
                  <c:v>0.60848379629629623</c:v>
                </c:pt>
                <c:pt idx="2323">
                  <c:v>0.60849537037037038</c:v>
                </c:pt>
                <c:pt idx="2324">
                  <c:v>0.60850694444444442</c:v>
                </c:pt>
                <c:pt idx="2325">
                  <c:v>0.60851851851851857</c:v>
                </c:pt>
                <c:pt idx="2326">
                  <c:v>0.60853009259259261</c:v>
                </c:pt>
                <c:pt idx="2327">
                  <c:v>0.60854166666666665</c:v>
                </c:pt>
                <c:pt idx="2328">
                  <c:v>0.60855324074074069</c:v>
                </c:pt>
                <c:pt idx="2329">
                  <c:v>0.60856481481481484</c:v>
                </c:pt>
                <c:pt idx="2330">
                  <c:v>0.60857638888888888</c:v>
                </c:pt>
                <c:pt idx="2331">
                  <c:v>0.60858796296296302</c:v>
                </c:pt>
                <c:pt idx="2332">
                  <c:v>0.60859953703703706</c:v>
                </c:pt>
                <c:pt idx="2333">
                  <c:v>0.6086111111111111</c:v>
                </c:pt>
                <c:pt idx="2334">
                  <c:v>0.60862268518518514</c:v>
                </c:pt>
                <c:pt idx="2335">
                  <c:v>0.60863425925925929</c:v>
                </c:pt>
                <c:pt idx="2336">
                  <c:v>0.60864583333333333</c:v>
                </c:pt>
                <c:pt idx="2337">
                  <c:v>0.60865740740740748</c:v>
                </c:pt>
                <c:pt idx="2338">
                  <c:v>0.60866898148148152</c:v>
                </c:pt>
                <c:pt idx="2339">
                  <c:v>0.60868055555555556</c:v>
                </c:pt>
                <c:pt idx="2340">
                  <c:v>0.6086921296296296</c:v>
                </c:pt>
                <c:pt idx="2341">
                  <c:v>0.60870370370370364</c:v>
                </c:pt>
                <c:pt idx="2342">
                  <c:v>0.60871527777777779</c:v>
                </c:pt>
                <c:pt idx="2343">
                  <c:v>0.60872685185185182</c:v>
                </c:pt>
                <c:pt idx="2344">
                  <c:v>0.60873842592592597</c:v>
                </c:pt>
                <c:pt idx="2345">
                  <c:v>0.60875000000000001</c:v>
                </c:pt>
                <c:pt idx="2346">
                  <c:v>0.60876157407407405</c:v>
                </c:pt>
                <c:pt idx="2347">
                  <c:v>0.60877314814814809</c:v>
                </c:pt>
                <c:pt idx="2348">
                  <c:v>0.60878472222222224</c:v>
                </c:pt>
                <c:pt idx="2349">
                  <c:v>0.60879629629629628</c:v>
                </c:pt>
                <c:pt idx="2350">
                  <c:v>0.60880787037037043</c:v>
                </c:pt>
                <c:pt idx="2351">
                  <c:v>0.60881944444444447</c:v>
                </c:pt>
                <c:pt idx="2352">
                  <c:v>0.60883101851851851</c:v>
                </c:pt>
                <c:pt idx="2353">
                  <c:v>0.60884259259259255</c:v>
                </c:pt>
                <c:pt idx="2354">
                  <c:v>0.6088541666666667</c:v>
                </c:pt>
                <c:pt idx="2355">
                  <c:v>0.60886574074074074</c:v>
                </c:pt>
                <c:pt idx="2356">
                  <c:v>0.60887731481481489</c:v>
                </c:pt>
                <c:pt idx="2357">
                  <c:v>0.60888888888888892</c:v>
                </c:pt>
                <c:pt idx="2358">
                  <c:v>0.60890046296296296</c:v>
                </c:pt>
                <c:pt idx="2359">
                  <c:v>0.608912037037037</c:v>
                </c:pt>
                <c:pt idx="2360">
                  <c:v>0.60892361111111104</c:v>
                </c:pt>
                <c:pt idx="2361">
                  <c:v>0.60893518518518519</c:v>
                </c:pt>
                <c:pt idx="2362">
                  <c:v>0.60894675925925923</c:v>
                </c:pt>
                <c:pt idx="2363">
                  <c:v>0.60895833333333338</c:v>
                </c:pt>
                <c:pt idx="2364">
                  <c:v>0.60896990740740742</c:v>
                </c:pt>
                <c:pt idx="2365">
                  <c:v>0.60898148148148146</c:v>
                </c:pt>
                <c:pt idx="2366">
                  <c:v>0.6089930555555555</c:v>
                </c:pt>
                <c:pt idx="2367">
                  <c:v>0.60900462962962965</c:v>
                </c:pt>
                <c:pt idx="2368">
                  <c:v>0.60901620370370368</c:v>
                </c:pt>
                <c:pt idx="2369">
                  <c:v>0.60902777777777783</c:v>
                </c:pt>
                <c:pt idx="2370">
                  <c:v>0.60903935185185187</c:v>
                </c:pt>
                <c:pt idx="2371">
                  <c:v>0.60905092592592591</c:v>
                </c:pt>
                <c:pt idx="2372">
                  <c:v>0.60906249999999995</c:v>
                </c:pt>
                <c:pt idx="2373">
                  <c:v>0.6090740740740741</c:v>
                </c:pt>
                <c:pt idx="2374">
                  <c:v>0.60908564814814814</c:v>
                </c:pt>
                <c:pt idx="2375">
                  <c:v>0.60909722222222229</c:v>
                </c:pt>
                <c:pt idx="2376">
                  <c:v>0.60910879629629633</c:v>
                </c:pt>
                <c:pt idx="2377">
                  <c:v>0.60912037037037037</c:v>
                </c:pt>
                <c:pt idx="2378">
                  <c:v>0.60913194444444441</c:v>
                </c:pt>
                <c:pt idx="2379">
                  <c:v>0.60914351851851845</c:v>
                </c:pt>
                <c:pt idx="2380">
                  <c:v>0.6091550925925926</c:v>
                </c:pt>
                <c:pt idx="2381">
                  <c:v>0.60916666666666663</c:v>
                </c:pt>
                <c:pt idx="2382">
                  <c:v>0.60917824074074078</c:v>
                </c:pt>
                <c:pt idx="2383">
                  <c:v>0.60918981481481482</c:v>
                </c:pt>
                <c:pt idx="2384">
                  <c:v>0.60920138888888886</c:v>
                </c:pt>
                <c:pt idx="2385">
                  <c:v>0.6092129629629629</c:v>
                </c:pt>
                <c:pt idx="2386">
                  <c:v>0.60922453703703705</c:v>
                </c:pt>
                <c:pt idx="2387">
                  <c:v>0.60923611111111109</c:v>
                </c:pt>
                <c:pt idx="2388">
                  <c:v>0.60924768518518524</c:v>
                </c:pt>
                <c:pt idx="2389">
                  <c:v>0.60925925925925928</c:v>
                </c:pt>
                <c:pt idx="2390">
                  <c:v>0.60927083333333332</c:v>
                </c:pt>
                <c:pt idx="2391">
                  <c:v>0.60928240740740736</c:v>
                </c:pt>
                <c:pt idx="2392">
                  <c:v>0.60929398148148151</c:v>
                </c:pt>
                <c:pt idx="2393">
                  <c:v>0.60930555555555554</c:v>
                </c:pt>
                <c:pt idx="2394">
                  <c:v>0.60931712962962969</c:v>
                </c:pt>
                <c:pt idx="2395">
                  <c:v>0.60932870370370373</c:v>
                </c:pt>
                <c:pt idx="2396">
                  <c:v>0.60934027777777777</c:v>
                </c:pt>
                <c:pt idx="2397">
                  <c:v>0.60935185185185181</c:v>
                </c:pt>
                <c:pt idx="2398">
                  <c:v>0.60936342592592596</c:v>
                </c:pt>
                <c:pt idx="2399">
                  <c:v>0.609375</c:v>
                </c:pt>
                <c:pt idx="2400">
                  <c:v>0.60938657407407404</c:v>
                </c:pt>
                <c:pt idx="2401">
                  <c:v>0.60939814814814819</c:v>
                </c:pt>
                <c:pt idx="2402">
                  <c:v>0.60940972222222223</c:v>
                </c:pt>
                <c:pt idx="2403">
                  <c:v>0.60942129629629627</c:v>
                </c:pt>
                <c:pt idx="2404">
                  <c:v>0.60943287037037031</c:v>
                </c:pt>
                <c:pt idx="2405">
                  <c:v>0.60944444444444446</c:v>
                </c:pt>
                <c:pt idx="2406">
                  <c:v>0.60945601851851849</c:v>
                </c:pt>
                <c:pt idx="2407">
                  <c:v>0.60946759259259264</c:v>
                </c:pt>
                <c:pt idx="2408">
                  <c:v>0.60947916666666668</c:v>
                </c:pt>
                <c:pt idx="2409">
                  <c:v>0.60949074074074072</c:v>
                </c:pt>
                <c:pt idx="2410">
                  <c:v>0.60950231481481476</c:v>
                </c:pt>
                <c:pt idx="2411">
                  <c:v>0.60951388888888891</c:v>
                </c:pt>
                <c:pt idx="2412">
                  <c:v>0.60952546296296295</c:v>
                </c:pt>
                <c:pt idx="2413">
                  <c:v>0.6095370370370371</c:v>
                </c:pt>
                <c:pt idx="2414">
                  <c:v>0.60954861111111114</c:v>
                </c:pt>
                <c:pt idx="2415">
                  <c:v>0.60956018518518518</c:v>
                </c:pt>
                <c:pt idx="2416">
                  <c:v>0.60957175925925922</c:v>
                </c:pt>
                <c:pt idx="2417">
                  <c:v>0.60958333333333337</c:v>
                </c:pt>
                <c:pt idx="2418">
                  <c:v>0.6095949074074074</c:v>
                </c:pt>
                <c:pt idx="2419">
                  <c:v>0.60960648148148155</c:v>
                </c:pt>
                <c:pt idx="2420">
                  <c:v>0.60961805555555559</c:v>
                </c:pt>
                <c:pt idx="2421">
                  <c:v>0.60962962962962963</c:v>
                </c:pt>
                <c:pt idx="2422">
                  <c:v>0.60964120370370367</c:v>
                </c:pt>
                <c:pt idx="2423">
                  <c:v>0.60965277777777771</c:v>
                </c:pt>
                <c:pt idx="2424">
                  <c:v>0.60966435185185186</c:v>
                </c:pt>
                <c:pt idx="2425">
                  <c:v>0.6096759259259259</c:v>
                </c:pt>
                <c:pt idx="2426">
                  <c:v>0.60968750000000005</c:v>
                </c:pt>
                <c:pt idx="2427">
                  <c:v>0.60969907407407409</c:v>
                </c:pt>
                <c:pt idx="2428">
                  <c:v>0.60971064814814813</c:v>
                </c:pt>
                <c:pt idx="2429">
                  <c:v>0.60972222222222217</c:v>
                </c:pt>
                <c:pt idx="2430">
                  <c:v>0.60973379629629632</c:v>
                </c:pt>
                <c:pt idx="2431">
                  <c:v>0.60974537037037035</c:v>
                </c:pt>
                <c:pt idx="2432">
                  <c:v>0.6097569444444445</c:v>
                </c:pt>
                <c:pt idx="2433">
                  <c:v>0.60976851851851854</c:v>
                </c:pt>
                <c:pt idx="2434">
                  <c:v>0.60978009259259258</c:v>
                </c:pt>
                <c:pt idx="2435">
                  <c:v>0.60979166666666662</c:v>
                </c:pt>
                <c:pt idx="2436">
                  <c:v>0.60980324074074077</c:v>
                </c:pt>
                <c:pt idx="2437">
                  <c:v>0.60981481481481481</c:v>
                </c:pt>
                <c:pt idx="2438">
                  <c:v>0.60982638888888896</c:v>
                </c:pt>
                <c:pt idx="2439">
                  <c:v>0.609837962962963</c:v>
                </c:pt>
                <c:pt idx="2440">
                  <c:v>0.60984953703703704</c:v>
                </c:pt>
                <c:pt idx="2441">
                  <c:v>0.60986111111111108</c:v>
                </c:pt>
                <c:pt idx="2442">
                  <c:v>0.60987268518518511</c:v>
                </c:pt>
                <c:pt idx="2443">
                  <c:v>0.60988425925925926</c:v>
                </c:pt>
                <c:pt idx="2444">
                  <c:v>0.6098958333333333</c:v>
                </c:pt>
                <c:pt idx="2445">
                  <c:v>0.60990740740740745</c:v>
                </c:pt>
                <c:pt idx="2446">
                  <c:v>0.60991898148148149</c:v>
                </c:pt>
                <c:pt idx="2447">
                  <c:v>0.60993055555555553</c:v>
                </c:pt>
                <c:pt idx="2448">
                  <c:v>0.60994212962962957</c:v>
                </c:pt>
                <c:pt idx="2449">
                  <c:v>0.60995370370370372</c:v>
                </c:pt>
                <c:pt idx="2450">
                  <c:v>0.60996527777777776</c:v>
                </c:pt>
                <c:pt idx="2451">
                  <c:v>0.60997685185185191</c:v>
                </c:pt>
                <c:pt idx="2452">
                  <c:v>0.60998842592592595</c:v>
                </c:pt>
                <c:pt idx="2453">
                  <c:v>0.61</c:v>
                </c:pt>
                <c:pt idx="2454">
                  <c:v>0.61001157407407403</c:v>
                </c:pt>
                <c:pt idx="2455">
                  <c:v>0.61002314814814818</c:v>
                </c:pt>
                <c:pt idx="2456">
                  <c:v>0.61003472222222221</c:v>
                </c:pt>
                <c:pt idx="2457">
                  <c:v>0.61004629629629636</c:v>
                </c:pt>
                <c:pt idx="2458">
                  <c:v>0.6100578703703704</c:v>
                </c:pt>
                <c:pt idx="2459">
                  <c:v>0.61006944444444444</c:v>
                </c:pt>
                <c:pt idx="2460">
                  <c:v>0.61008101851851848</c:v>
                </c:pt>
                <c:pt idx="2461">
                  <c:v>0.61009259259259252</c:v>
                </c:pt>
                <c:pt idx="2462">
                  <c:v>0.61010416666666667</c:v>
                </c:pt>
                <c:pt idx="2463">
                  <c:v>0.61011574074074071</c:v>
                </c:pt>
                <c:pt idx="2464">
                  <c:v>0.61012731481481486</c:v>
                </c:pt>
                <c:pt idx="2465">
                  <c:v>0.6101388888888889</c:v>
                </c:pt>
                <c:pt idx="2466">
                  <c:v>0.61015046296296294</c:v>
                </c:pt>
                <c:pt idx="2467">
                  <c:v>0.61016203703703698</c:v>
                </c:pt>
                <c:pt idx="2468">
                  <c:v>0.61017361111111112</c:v>
                </c:pt>
                <c:pt idx="2469">
                  <c:v>0.61018518518518516</c:v>
                </c:pt>
                <c:pt idx="2470">
                  <c:v>0.61019675925925931</c:v>
                </c:pt>
                <c:pt idx="2471">
                  <c:v>0.61020833333333335</c:v>
                </c:pt>
                <c:pt idx="2472">
                  <c:v>0.61021990740740739</c:v>
                </c:pt>
                <c:pt idx="2473">
                  <c:v>0.61023148148148143</c:v>
                </c:pt>
                <c:pt idx="2474">
                  <c:v>0.61024305555555558</c:v>
                </c:pt>
                <c:pt idx="2475">
                  <c:v>0.61025462962962962</c:v>
                </c:pt>
                <c:pt idx="2476">
                  <c:v>0.61026620370370377</c:v>
                </c:pt>
                <c:pt idx="2477">
                  <c:v>0.61027777777777781</c:v>
                </c:pt>
                <c:pt idx="2478">
                  <c:v>0.61028935185185185</c:v>
                </c:pt>
                <c:pt idx="2479">
                  <c:v>0.61030092592592589</c:v>
                </c:pt>
                <c:pt idx="2480">
                  <c:v>0.61031250000000004</c:v>
                </c:pt>
                <c:pt idx="2481">
                  <c:v>0.61032407407407407</c:v>
                </c:pt>
                <c:pt idx="2482">
                  <c:v>0.61033564814814811</c:v>
                </c:pt>
                <c:pt idx="2483">
                  <c:v>0.61034722222222226</c:v>
                </c:pt>
                <c:pt idx="2484">
                  <c:v>0.6103587962962963</c:v>
                </c:pt>
                <c:pt idx="2485">
                  <c:v>0.61037037037037034</c:v>
                </c:pt>
                <c:pt idx="2486">
                  <c:v>0.61038194444444438</c:v>
                </c:pt>
                <c:pt idx="2487">
                  <c:v>0.61039351851851853</c:v>
                </c:pt>
                <c:pt idx="2488">
                  <c:v>0.61040509259259257</c:v>
                </c:pt>
                <c:pt idx="2489">
                  <c:v>0.61041666666666672</c:v>
                </c:pt>
                <c:pt idx="2490">
                  <c:v>0.61042824074074076</c:v>
                </c:pt>
                <c:pt idx="2491">
                  <c:v>0.6104398148148148</c:v>
                </c:pt>
                <c:pt idx="2492">
                  <c:v>0.61045138888888884</c:v>
                </c:pt>
                <c:pt idx="2493">
                  <c:v>0.61046296296296299</c:v>
                </c:pt>
                <c:pt idx="2494">
                  <c:v>0.61047453703703702</c:v>
                </c:pt>
                <c:pt idx="2495">
                  <c:v>0.61048611111111117</c:v>
                </c:pt>
                <c:pt idx="2496">
                  <c:v>0.61049768518518521</c:v>
                </c:pt>
                <c:pt idx="2497">
                  <c:v>0.61050925925925925</c:v>
                </c:pt>
                <c:pt idx="2498">
                  <c:v>0.61052083333333329</c:v>
                </c:pt>
                <c:pt idx="2499">
                  <c:v>0.61053240740740744</c:v>
                </c:pt>
                <c:pt idx="2500">
                  <c:v>0.61054398148148148</c:v>
                </c:pt>
                <c:pt idx="2501">
                  <c:v>0.61055555555555563</c:v>
                </c:pt>
                <c:pt idx="2502">
                  <c:v>0.61056712962962967</c:v>
                </c:pt>
                <c:pt idx="2503">
                  <c:v>0.61057870370370371</c:v>
                </c:pt>
                <c:pt idx="2504">
                  <c:v>0.61059027777777775</c:v>
                </c:pt>
                <c:pt idx="2505">
                  <c:v>0.61060185185185178</c:v>
                </c:pt>
                <c:pt idx="2506">
                  <c:v>0.61061342592592593</c:v>
                </c:pt>
                <c:pt idx="2507">
                  <c:v>0.61062499999999997</c:v>
                </c:pt>
                <c:pt idx="2508">
                  <c:v>0.61063657407407412</c:v>
                </c:pt>
                <c:pt idx="2509">
                  <c:v>0.61064814814814816</c:v>
                </c:pt>
                <c:pt idx="2510">
                  <c:v>0.6106597222222222</c:v>
                </c:pt>
                <c:pt idx="2511">
                  <c:v>0.61067129629629624</c:v>
                </c:pt>
                <c:pt idx="2512">
                  <c:v>0.61068287037037039</c:v>
                </c:pt>
                <c:pt idx="2513">
                  <c:v>0.61069444444444443</c:v>
                </c:pt>
                <c:pt idx="2514">
                  <c:v>0.61070601851851858</c:v>
                </c:pt>
                <c:pt idx="2515">
                  <c:v>0.61071759259259262</c:v>
                </c:pt>
                <c:pt idx="2516">
                  <c:v>0.61072916666666666</c:v>
                </c:pt>
                <c:pt idx="2517">
                  <c:v>0.6107407407407407</c:v>
                </c:pt>
                <c:pt idx="2518">
                  <c:v>0.61075231481481485</c:v>
                </c:pt>
                <c:pt idx="2519">
                  <c:v>0.61076388888888888</c:v>
                </c:pt>
                <c:pt idx="2520">
                  <c:v>0.61077546296296303</c:v>
                </c:pt>
                <c:pt idx="2521">
                  <c:v>0.61078703703703707</c:v>
                </c:pt>
                <c:pt idx="2522">
                  <c:v>0.61079861111111111</c:v>
                </c:pt>
                <c:pt idx="2523">
                  <c:v>0.61081018518518515</c:v>
                </c:pt>
                <c:pt idx="2524">
                  <c:v>0.61082175925925919</c:v>
                </c:pt>
                <c:pt idx="2525">
                  <c:v>0.61083333333333334</c:v>
                </c:pt>
                <c:pt idx="2526">
                  <c:v>0.61084490740740738</c:v>
                </c:pt>
                <c:pt idx="2527">
                  <c:v>0.61085648148148153</c:v>
                </c:pt>
                <c:pt idx="2528">
                  <c:v>0.61086805555555557</c:v>
                </c:pt>
                <c:pt idx="2529">
                  <c:v>0.61087962962962961</c:v>
                </c:pt>
                <c:pt idx="2530">
                  <c:v>0.61089120370370364</c:v>
                </c:pt>
                <c:pt idx="2531">
                  <c:v>0.61090277777777779</c:v>
                </c:pt>
                <c:pt idx="2532">
                  <c:v>0.61091435185185183</c:v>
                </c:pt>
                <c:pt idx="2533">
                  <c:v>0.61092592592592598</c:v>
                </c:pt>
                <c:pt idx="2534">
                  <c:v>0.61093750000000002</c:v>
                </c:pt>
                <c:pt idx="2535">
                  <c:v>0.61094907407407406</c:v>
                </c:pt>
                <c:pt idx="2536">
                  <c:v>0.6109606481481481</c:v>
                </c:pt>
                <c:pt idx="2537">
                  <c:v>0.61097222222222225</c:v>
                </c:pt>
                <c:pt idx="2538">
                  <c:v>0.61098379629629629</c:v>
                </c:pt>
                <c:pt idx="2539">
                  <c:v>0.61099537037037044</c:v>
                </c:pt>
                <c:pt idx="2540">
                  <c:v>0.61100694444444448</c:v>
                </c:pt>
                <c:pt idx="2541">
                  <c:v>0.61101851851851852</c:v>
                </c:pt>
                <c:pt idx="2542">
                  <c:v>0.61103009259259256</c:v>
                </c:pt>
                <c:pt idx="2543">
                  <c:v>0.61104166666666659</c:v>
                </c:pt>
                <c:pt idx="2544">
                  <c:v>0.61105324074074074</c:v>
                </c:pt>
                <c:pt idx="2545">
                  <c:v>0.61106481481481478</c:v>
                </c:pt>
                <c:pt idx="2546">
                  <c:v>0.61107638888888893</c:v>
                </c:pt>
                <c:pt idx="2547">
                  <c:v>0.61108796296296297</c:v>
                </c:pt>
                <c:pt idx="2548">
                  <c:v>0.61109953703703701</c:v>
                </c:pt>
                <c:pt idx="2549">
                  <c:v>0.61111111111111105</c:v>
                </c:pt>
                <c:pt idx="2550">
                  <c:v>0.6111226851851852</c:v>
                </c:pt>
                <c:pt idx="2551">
                  <c:v>0.61113425925925924</c:v>
                </c:pt>
                <c:pt idx="2552">
                  <c:v>0.61114583333333339</c:v>
                </c:pt>
                <c:pt idx="2553">
                  <c:v>0.61115740740740743</c:v>
                </c:pt>
                <c:pt idx="2554">
                  <c:v>0.61116898148148147</c:v>
                </c:pt>
                <c:pt idx="2555">
                  <c:v>0.6111805555555555</c:v>
                </c:pt>
                <c:pt idx="2556">
                  <c:v>0.61119212962962965</c:v>
                </c:pt>
                <c:pt idx="2557">
                  <c:v>0.61120370370370369</c:v>
                </c:pt>
                <c:pt idx="2558">
                  <c:v>0.61121527777777784</c:v>
                </c:pt>
                <c:pt idx="2559">
                  <c:v>0.61122685185185188</c:v>
                </c:pt>
                <c:pt idx="2560">
                  <c:v>0.61123842592592592</c:v>
                </c:pt>
                <c:pt idx="2561">
                  <c:v>0.61124999999999996</c:v>
                </c:pt>
                <c:pt idx="2562">
                  <c:v>0.61126157407407411</c:v>
                </c:pt>
                <c:pt idx="2563">
                  <c:v>0.61127314814814815</c:v>
                </c:pt>
                <c:pt idx="2564">
                  <c:v>0.61128472222222219</c:v>
                </c:pt>
                <c:pt idx="2565">
                  <c:v>0.61129629629629634</c:v>
                </c:pt>
                <c:pt idx="2566">
                  <c:v>0.61130787037037038</c:v>
                </c:pt>
                <c:pt idx="2567">
                  <c:v>0.61131944444444442</c:v>
                </c:pt>
                <c:pt idx="2568">
                  <c:v>0.61133101851851845</c:v>
                </c:pt>
                <c:pt idx="2569">
                  <c:v>0.6113425925925926</c:v>
                </c:pt>
                <c:pt idx="2570">
                  <c:v>0.61135416666666664</c:v>
                </c:pt>
                <c:pt idx="2571">
                  <c:v>0.61136574074074079</c:v>
                </c:pt>
                <c:pt idx="2572">
                  <c:v>0.61137731481481483</c:v>
                </c:pt>
                <c:pt idx="2573">
                  <c:v>0.61138888888888887</c:v>
                </c:pt>
                <c:pt idx="2574">
                  <c:v>0.61140046296296291</c:v>
                </c:pt>
                <c:pt idx="2575">
                  <c:v>0.61141203703703706</c:v>
                </c:pt>
                <c:pt idx="2576">
                  <c:v>0.6114236111111111</c:v>
                </c:pt>
                <c:pt idx="2577">
                  <c:v>0.61143518518518525</c:v>
                </c:pt>
                <c:pt idx="2578">
                  <c:v>0.61144675925925929</c:v>
                </c:pt>
                <c:pt idx="2579">
                  <c:v>0.61145833333333333</c:v>
                </c:pt>
                <c:pt idx="2580">
                  <c:v>0.61146990740740736</c:v>
                </c:pt>
                <c:pt idx="2581">
                  <c:v>0.61148148148148151</c:v>
                </c:pt>
                <c:pt idx="2582">
                  <c:v>0.61149305555555555</c:v>
                </c:pt>
                <c:pt idx="2583">
                  <c:v>0.6115046296296297</c:v>
                </c:pt>
                <c:pt idx="2584">
                  <c:v>0.61151620370370374</c:v>
                </c:pt>
                <c:pt idx="2585">
                  <c:v>0.61152777777777778</c:v>
                </c:pt>
                <c:pt idx="2586">
                  <c:v>0.61153935185185182</c:v>
                </c:pt>
                <c:pt idx="2587">
                  <c:v>0.61155092592592586</c:v>
                </c:pt>
                <c:pt idx="2588">
                  <c:v>0.61156250000000001</c:v>
                </c:pt>
                <c:pt idx="2589">
                  <c:v>0.61157407407407405</c:v>
                </c:pt>
                <c:pt idx="2590">
                  <c:v>0.6115856481481482</c:v>
                </c:pt>
                <c:pt idx="2591">
                  <c:v>0.61159722222222224</c:v>
                </c:pt>
                <c:pt idx="2592">
                  <c:v>0.61160879629629628</c:v>
                </c:pt>
                <c:pt idx="2593">
                  <c:v>0.61162037037037031</c:v>
                </c:pt>
                <c:pt idx="2594">
                  <c:v>0.61163194444444446</c:v>
                </c:pt>
                <c:pt idx="2595">
                  <c:v>0.6116435185185185</c:v>
                </c:pt>
                <c:pt idx="2596">
                  <c:v>0.61165509259259265</c:v>
                </c:pt>
                <c:pt idx="2597">
                  <c:v>0.61166666666666669</c:v>
                </c:pt>
                <c:pt idx="2598">
                  <c:v>0.61167824074074073</c:v>
                </c:pt>
                <c:pt idx="2599">
                  <c:v>0.61168981481481477</c:v>
                </c:pt>
                <c:pt idx="2600">
                  <c:v>0.61170138888888892</c:v>
                </c:pt>
                <c:pt idx="2601">
                  <c:v>0.61171296296296296</c:v>
                </c:pt>
                <c:pt idx="2602">
                  <c:v>0.61172453703703711</c:v>
                </c:pt>
                <c:pt idx="2603">
                  <c:v>0.61173611111111115</c:v>
                </c:pt>
                <c:pt idx="2604">
                  <c:v>0.61174768518518519</c:v>
                </c:pt>
                <c:pt idx="2605">
                  <c:v>0.61175925925925922</c:v>
                </c:pt>
                <c:pt idx="2606">
                  <c:v>0.61177083333333326</c:v>
                </c:pt>
                <c:pt idx="2607">
                  <c:v>0.61178240740740741</c:v>
                </c:pt>
                <c:pt idx="2608">
                  <c:v>0.61179398148148145</c:v>
                </c:pt>
                <c:pt idx="2609">
                  <c:v>0.6118055555555556</c:v>
                </c:pt>
                <c:pt idx="2610">
                  <c:v>0.61181712962962964</c:v>
                </c:pt>
                <c:pt idx="2611">
                  <c:v>0.61182870370370368</c:v>
                </c:pt>
                <c:pt idx="2612">
                  <c:v>0.61184027777777772</c:v>
                </c:pt>
                <c:pt idx="2613">
                  <c:v>0.61185185185185187</c:v>
                </c:pt>
                <c:pt idx="2614">
                  <c:v>0.61186342592592591</c:v>
                </c:pt>
                <c:pt idx="2615">
                  <c:v>0.61187500000000006</c:v>
                </c:pt>
                <c:pt idx="2616">
                  <c:v>0.6118865740740741</c:v>
                </c:pt>
                <c:pt idx="2617">
                  <c:v>0.61189814814814814</c:v>
                </c:pt>
                <c:pt idx="2618">
                  <c:v>0.61190972222222217</c:v>
                </c:pt>
                <c:pt idx="2619">
                  <c:v>0.61192129629629632</c:v>
                </c:pt>
                <c:pt idx="2620">
                  <c:v>0.61193287037037036</c:v>
                </c:pt>
                <c:pt idx="2621">
                  <c:v>0.61194444444444451</c:v>
                </c:pt>
                <c:pt idx="2622">
                  <c:v>0.61195601851851855</c:v>
                </c:pt>
                <c:pt idx="2623">
                  <c:v>0.61196759259259259</c:v>
                </c:pt>
                <c:pt idx="2624">
                  <c:v>0.61197916666666663</c:v>
                </c:pt>
                <c:pt idx="2625">
                  <c:v>0.61199074074074067</c:v>
                </c:pt>
                <c:pt idx="2626">
                  <c:v>0.61200231481481482</c:v>
                </c:pt>
                <c:pt idx="2627">
                  <c:v>0.61201388888888886</c:v>
                </c:pt>
                <c:pt idx="2628">
                  <c:v>0.61202546296296301</c:v>
                </c:pt>
                <c:pt idx="2629">
                  <c:v>0.61203703703703705</c:v>
                </c:pt>
                <c:pt idx="2630">
                  <c:v>0.61204861111111108</c:v>
                </c:pt>
                <c:pt idx="2631">
                  <c:v>0.61206018518518512</c:v>
                </c:pt>
                <c:pt idx="2632">
                  <c:v>0.61207175925925927</c:v>
                </c:pt>
                <c:pt idx="2633">
                  <c:v>0.61208333333333331</c:v>
                </c:pt>
                <c:pt idx="2634">
                  <c:v>0.61209490740740746</c:v>
                </c:pt>
                <c:pt idx="2635">
                  <c:v>0.6121064814814815</c:v>
                </c:pt>
                <c:pt idx="2636">
                  <c:v>0.61211805555555554</c:v>
                </c:pt>
                <c:pt idx="2637">
                  <c:v>0.61212962962962958</c:v>
                </c:pt>
                <c:pt idx="2638">
                  <c:v>0.61214120370370373</c:v>
                </c:pt>
                <c:pt idx="2639">
                  <c:v>0.61215277777777777</c:v>
                </c:pt>
                <c:pt idx="2640">
                  <c:v>0.61216435185185192</c:v>
                </c:pt>
                <c:pt idx="2641">
                  <c:v>0.61217592592592596</c:v>
                </c:pt>
                <c:pt idx="2642">
                  <c:v>0.6121875</c:v>
                </c:pt>
                <c:pt idx="2643">
                  <c:v>0.61219907407407403</c:v>
                </c:pt>
                <c:pt idx="2644">
                  <c:v>0.61221064814814818</c:v>
                </c:pt>
                <c:pt idx="2645">
                  <c:v>0.61222222222222222</c:v>
                </c:pt>
                <c:pt idx="2646">
                  <c:v>0.61223379629629626</c:v>
                </c:pt>
                <c:pt idx="2647">
                  <c:v>0.61224537037037041</c:v>
                </c:pt>
                <c:pt idx="2648">
                  <c:v>0.61225694444444445</c:v>
                </c:pt>
                <c:pt idx="2649">
                  <c:v>0.61226851851851849</c:v>
                </c:pt>
                <c:pt idx="2650">
                  <c:v>0.61228009259259253</c:v>
                </c:pt>
                <c:pt idx="2651">
                  <c:v>0.61229166666666668</c:v>
                </c:pt>
                <c:pt idx="2652">
                  <c:v>0.61230324074074072</c:v>
                </c:pt>
                <c:pt idx="2653">
                  <c:v>0.61231481481481487</c:v>
                </c:pt>
                <c:pt idx="2654">
                  <c:v>0.61232638888888891</c:v>
                </c:pt>
                <c:pt idx="2655">
                  <c:v>0.61233796296296295</c:v>
                </c:pt>
                <c:pt idx="2656">
                  <c:v>0.61234953703703698</c:v>
                </c:pt>
                <c:pt idx="2657">
                  <c:v>0.61236111111111113</c:v>
                </c:pt>
                <c:pt idx="2658">
                  <c:v>0.61237268518518517</c:v>
                </c:pt>
                <c:pt idx="2659">
                  <c:v>0.61238425925925932</c:v>
                </c:pt>
                <c:pt idx="2660">
                  <c:v>0.61239583333333336</c:v>
                </c:pt>
                <c:pt idx="2661">
                  <c:v>0.6124074074074074</c:v>
                </c:pt>
                <c:pt idx="2662">
                  <c:v>0.61241898148148144</c:v>
                </c:pt>
                <c:pt idx="2663">
                  <c:v>0.61243055555555559</c:v>
                </c:pt>
                <c:pt idx="2664">
                  <c:v>0.61244212962962963</c:v>
                </c:pt>
                <c:pt idx="2665">
                  <c:v>0.61245370370370367</c:v>
                </c:pt>
                <c:pt idx="2666">
                  <c:v>0.61246527777777782</c:v>
                </c:pt>
                <c:pt idx="2667">
                  <c:v>0.61247685185185186</c:v>
                </c:pt>
                <c:pt idx="2668">
                  <c:v>0.61248842592592589</c:v>
                </c:pt>
                <c:pt idx="2669">
                  <c:v>0.61249999999999993</c:v>
                </c:pt>
                <c:pt idx="2670">
                  <c:v>0.61251157407407408</c:v>
                </c:pt>
                <c:pt idx="2671">
                  <c:v>0.61252314814814812</c:v>
                </c:pt>
                <c:pt idx="2672">
                  <c:v>0.61253472222222227</c:v>
                </c:pt>
                <c:pt idx="2673">
                  <c:v>0.61254629629629631</c:v>
                </c:pt>
                <c:pt idx="2674">
                  <c:v>0.61255787037037035</c:v>
                </c:pt>
                <c:pt idx="2675">
                  <c:v>0.61256944444444439</c:v>
                </c:pt>
                <c:pt idx="2676">
                  <c:v>0.61258101851851854</c:v>
                </c:pt>
                <c:pt idx="2677">
                  <c:v>0.61259259259259258</c:v>
                </c:pt>
                <c:pt idx="2678">
                  <c:v>0.61260416666666673</c:v>
                </c:pt>
                <c:pt idx="2679">
                  <c:v>0.61261574074074077</c:v>
                </c:pt>
                <c:pt idx="2680">
                  <c:v>0.61262731481481481</c:v>
                </c:pt>
                <c:pt idx="2681">
                  <c:v>0.61263888888888884</c:v>
                </c:pt>
                <c:pt idx="2682">
                  <c:v>0.61265046296296299</c:v>
                </c:pt>
                <c:pt idx="2683">
                  <c:v>0.61266203703703703</c:v>
                </c:pt>
                <c:pt idx="2684">
                  <c:v>0.61267361111111118</c:v>
                </c:pt>
                <c:pt idx="2685">
                  <c:v>0.61268518518518522</c:v>
                </c:pt>
                <c:pt idx="2686">
                  <c:v>0.61269675925925926</c:v>
                </c:pt>
                <c:pt idx="2687">
                  <c:v>0.6127083333333333</c:v>
                </c:pt>
                <c:pt idx="2688">
                  <c:v>0.61271990740740734</c:v>
                </c:pt>
                <c:pt idx="2689">
                  <c:v>0.61273148148148149</c:v>
                </c:pt>
                <c:pt idx="2690">
                  <c:v>0.61274305555555553</c:v>
                </c:pt>
                <c:pt idx="2691">
                  <c:v>0.61275462962962968</c:v>
                </c:pt>
                <c:pt idx="2692">
                  <c:v>0.61276620370370372</c:v>
                </c:pt>
                <c:pt idx="2693">
                  <c:v>0.61277777777777775</c:v>
                </c:pt>
                <c:pt idx="2694">
                  <c:v>0.61278935185185179</c:v>
                </c:pt>
                <c:pt idx="2695">
                  <c:v>0.61280092592592594</c:v>
                </c:pt>
                <c:pt idx="2696">
                  <c:v>0.61281249999999998</c:v>
                </c:pt>
                <c:pt idx="2697">
                  <c:v>0.61282407407407413</c:v>
                </c:pt>
                <c:pt idx="2698">
                  <c:v>0.61283564814814817</c:v>
                </c:pt>
                <c:pt idx="2699">
                  <c:v>0.61284722222222221</c:v>
                </c:pt>
                <c:pt idx="2700">
                  <c:v>0.61285879629629625</c:v>
                </c:pt>
                <c:pt idx="2701">
                  <c:v>0.6128703703703704</c:v>
                </c:pt>
                <c:pt idx="2702">
                  <c:v>0.61288194444444444</c:v>
                </c:pt>
                <c:pt idx="2703">
                  <c:v>0.61289351851851859</c:v>
                </c:pt>
                <c:pt idx="2704">
                  <c:v>0.61290509259259263</c:v>
                </c:pt>
                <c:pt idx="2705">
                  <c:v>0.61291666666666667</c:v>
                </c:pt>
                <c:pt idx="2706">
                  <c:v>0.6129282407407407</c:v>
                </c:pt>
                <c:pt idx="2707">
                  <c:v>0.61293981481481474</c:v>
                </c:pt>
                <c:pt idx="2708">
                  <c:v>0.61295138888888889</c:v>
                </c:pt>
                <c:pt idx="2709">
                  <c:v>0.61296296296296293</c:v>
                </c:pt>
                <c:pt idx="2710">
                  <c:v>0.61297453703703708</c:v>
                </c:pt>
                <c:pt idx="2711">
                  <c:v>0.61298611111111112</c:v>
                </c:pt>
                <c:pt idx="2712">
                  <c:v>0.61299768518518516</c:v>
                </c:pt>
                <c:pt idx="2713">
                  <c:v>0.6130092592592592</c:v>
                </c:pt>
                <c:pt idx="2714">
                  <c:v>0.61302083333333335</c:v>
                </c:pt>
                <c:pt idx="2715">
                  <c:v>0.61303240740740739</c:v>
                </c:pt>
                <c:pt idx="2716">
                  <c:v>0.61304398148148154</c:v>
                </c:pt>
                <c:pt idx="2717">
                  <c:v>0.61305555555555558</c:v>
                </c:pt>
                <c:pt idx="2718">
                  <c:v>0.61306712962962961</c:v>
                </c:pt>
                <c:pt idx="2719">
                  <c:v>0.61307870370370365</c:v>
                </c:pt>
                <c:pt idx="2720">
                  <c:v>0.6130902777777778</c:v>
                </c:pt>
                <c:pt idx="2721">
                  <c:v>0.61310185185185184</c:v>
                </c:pt>
                <c:pt idx="2722">
                  <c:v>0.61311342592592599</c:v>
                </c:pt>
                <c:pt idx="2723">
                  <c:v>0.61312500000000003</c:v>
                </c:pt>
                <c:pt idx="2724">
                  <c:v>0.61313657407407407</c:v>
                </c:pt>
                <c:pt idx="2725">
                  <c:v>0.61314814814814811</c:v>
                </c:pt>
                <c:pt idx="2726">
                  <c:v>0.61315972222222226</c:v>
                </c:pt>
                <c:pt idx="2727">
                  <c:v>0.6131712962962963</c:v>
                </c:pt>
                <c:pt idx="2728">
                  <c:v>0.61318287037037034</c:v>
                </c:pt>
                <c:pt idx="2729">
                  <c:v>0.61319444444444449</c:v>
                </c:pt>
                <c:pt idx="2730">
                  <c:v>0.61320601851851853</c:v>
                </c:pt>
                <c:pt idx="2731">
                  <c:v>0.61321759259259256</c:v>
                </c:pt>
                <c:pt idx="2732">
                  <c:v>0.6132291666666666</c:v>
                </c:pt>
                <c:pt idx="2733">
                  <c:v>0.61324074074074075</c:v>
                </c:pt>
                <c:pt idx="2734">
                  <c:v>0.61325231481481479</c:v>
                </c:pt>
                <c:pt idx="2735">
                  <c:v>0.61326388888888894</c:v>
                </c:pt>
                <c:pt idx="2736">
                  <c:v>0.61327546296296298</c:v>
                </c:pt>
                <c:pt idx="2737">
                  <c:v>0.61328703703703702</c:v>
                </c:pt>
                <c:pt idx="2738">
                  <c:v>0.61329861111111106</c:v>
                </c:pt>
                <c:pt idx="2739">
                  <c:v>0.61331018518518521</c:v>
                </c:pt>
                <c:pt idx="2740">
                  <c:v>0.61332175925925925</c:v>
                </c:pt>
                <c:pt idx="2741">
                  <c:v>0.6133333333333334</c:v>
                </c:pt>
                <c:pt idx="2742">
                  <c:v>0.61334490740740744</c:v>
                </c:pt>
                <c:pt idx="2743">
                  <c:v>0.61335648148148147</c:v>
                </c:pt>
                <c:pt idx="2744">
                  <c:v>0.61336805555555551</c:v>
                </c:pt>
                <c:pt idx="2745">
                  <c:v>0.61337962962962966</c:v>
                </c:pt>
                <c:pt idx="2746">
                  <c:v>0.6133912037037037</c:v>
                </c:pt>
                <c:pt idx="2747">
                  <c:v>0.61340277777777774</c:v>
                </c:pt>
                <c:pt idx="2748">
                  <c:v>0.61341435185185189</c:v>
                </c:pt>
                <c:pt idx="2749">
                  <c:v>0.61342592592592593</c:v>
                </c:pt>
                <c:pt idx="2750">
                  <c:v>0.61343749999999997</c:v>
                </c:pt>
                <c:pt idx="2751">
                  <c:v>0.61344907407407401</c:v>
                </c:pt>
                <c:pt idx="2752">
                  <c:v>0.61346064814814816</c:v>
                </c:pt>
                <c:pt idx="2753">
                  <c:v>0.6134722222222222</c:v>
                </c:pt>
                <c:pt idx="2754">
                  <c:v>0.61348379629629635</c:v>
                </c:pt>
                <c:pt idx="2755">
                  <c:v>0.61349537037037039</c:v>
                </c:pt>
                <c:pt idx="2756">
                  <c:v>0.61350694444444442</c:v>
                </c:pt>
                <c:pt idx="2757">
                  <c:v>0.61351851851851846</c:v>
                </c:pt>
                <c:pt idx="2758">
                  <c:v>0.61353009259259261</c:v>
                </c:pt>
                <c:pt idx="2759">
                  <c:v>0.61354166666666665</c:v>
                </c:pt>
                <c:pt idx="2760">
                  <c:v>0.6135532407407408</c:v>
                </c:pt>
                <c:pt idx="2761">
                  <c:v>0.61356481481481484</c:v>
                </c:pt>
                <c:pt idx="2762">
                  <c:v>0.61357638888888888</c:v>
                </c:pt>
                <c:pt idx="2763">
                  <c:v>0.61358796296296292</c:v>
                </c:pt>
                <c:pt idx="2764">
                  <c:v>0.61359953703703707</c:v>
                </c:pt>
                <c:pt idx="2765">
                  <c:v>0.61361111111111111</c:v>
                </c:pt>
                <c:pt idx="2766">
                  <c:v>0.61362268518518526</c:v>
                </c:pt>
                <c:pt idx="2767">
                  <c:v>0.6136342592592593</c:v>
                </c:pt>
                <c:pt idx="2768">
                  <c:v>0.61364583333333333</c:v>
                </c:pt>
                <c:pt idx="2769">
                  <c:v>0.61365740740740737</c:v>
                </c:pt>
                <c:pt idx="2770">
                  <c:v>0.61366898148148141</c:v>
                </c:pt>
                <c:pt idx="2771">
                  <c:v>0.61368055555555556</c:v>
                </c:pt>
                <c:pt idx="2772">
                  <c:v>0.6136921296296296</c:v>
                </c:pt>
                <c:pt idx="2773">
                  <c:v>0.61370370370370375</c:v>
                </c:pt>
                <c:pt idx="2774">
                  <c:v>0.61371527777777779</c:v>
                </c:pt>
                <c:pt idx="2775">
                  <c:v>0.61372685185185183</c:v>
                </c:pt>
                <c:pt idx="2776">
                  <c:v>0.61373842592592587</c:v>
                </c:pt>
                <c:pt idx="2777">
                  <c:v>0.61375000000000002</c:v>
                </c:pt>
                <c:pt idx="2778">
                  <c:v>0.61376157407407406</c:v>
                </c:pt>
                <c:pt idx="2779">
                  <c:v>0.61377314814814821</c:v>
                </c:pt>
                <c:pt idx="2780">
                  <c:v>0.61378472222222225</c:v>
                </c:pt>
                <c:pt idx="2781">
                  <c:v>0.61379629629629628</c:v>
                </c:pt>
                <c:pt idx="2782">
                  <c:v>0.61380787037037032</c:v>
                </c:pt>
                <c:pt idx="2783">
                  <c:v>0.61381944444444447</c:v>
                </c:pt>
                <c:pt idx="2784">
                  <c:v>0.61383101851851851</c:v>
                </c:pt>
                <c:pt idx="2785">
                  <c:v>0.61384259259259266</c:v>
                </c:pt>
                <c:pt idx="2786">
                  <c:v>0.6138541666666667</c:v>
                </c:pt>
                <c:pt idx="2787">
                  <c:v>0.61386574074074074</c:v>
                </c:pt>
                <c:pt idx="2788">
                  <c:v>0.61387731481481478</c:v>
                </c:pt>
                <c:pt idx="2789">
                  <c:v>0.61388888888888882</c:v>
                </c:pt>
                <c:pt idx="2790">
                  <c:v>0.61390046296296297</c:v>
                </c:pt>
                <c:pt idx="2791">
                  <c:v>0.61391203703703701</c:v>
                </c:pt>
                <c:pt idx="2792">
                  <c:v>0.61392361111111116</c:v>
                </c:pt>
                <c:pt idx="2793">
                  <c:v>0.61393518518518519</c:v>
                </c:pt>
                <c:pt idx="2794">
                  <c:v>0.61394675925925923</c:v>
                </c:pt>
                <c:pt idx="2795">
                  <c:v>0.61395833333333327</c:v>
                </c:pt>
                <c:pt idx="2796">
                  <c:v>0.61396990740740742</c:v>
                </c:pt>
                <c:pt idx="2797">
                  <c:v>0.61398148148148146</c:v>
                </c:pt>
                <c:pt idx="2798">
                  <c:v>0.61399305555555561</c:v>
                </c:pt>
                <c:pt idx="2799">
                  <c:v>0.61400462962962965</c:v>
                </c:pt>
                <c:pt idx="2800">
                  <c:v>0.61401620370370369</c:v>
                </c:pt>
                <c:pt idx="2801">
                  <c:v>0.61402777777777773</c:v>
                </c:pt>
                <c:pt idx="2802">
                  <c:v>0.61403935185185188</c:v>
                </c:pt>
                <c:pt idx="2803">
                  <c:v>0.61405092592592592</c:v>
                </c:pt>
                <c:pt idx="2804">
                  <c:v>0.61406250000000007</c:v>
                </c:pt>
                <c:pt idx="2805">
                  <c:v>0.61407407407407411</c:v>
                </c:pt>
                <c:pt idx="2806">
                  <c:v>0.61408564814814814</c:v>
                </c:pt>
                <c:pt idx="2807">
                  <c:v>0.61409722222222218</c:v>
                </c:pt>
                <c:pt idx="2808">
                  <c:v>0.61410879629629633</c:v>
                </c:pt>
                <c:pt idx="2809">
                  <c:v>0.61412037037037037</c:v>
                </c:pt>
                <c:pt idx="2810">
                  <c:v>0.61413194444444441</c:v>
                </c:pt>
                <c:pt idx="2811">
                  <c:v>0.61414351851851856</c:v>
                </c:pt>
                <c:pt idx="2812">
                  <c:v>0.6141550925925926</c:v>
                </c:pt>
                <c:pt idx="2813">
                  <c:v>0.61416666666666664</c:v>
                </c:pt>
                <c:pt idx="2814">
                  <c:v>0.61417824074074068</c:v>
                </c:pt>
                <c:pt idx="2815">
                  <c:v>0.61418981481481483</c:v>
                </c:pt>
                <c:pt idx="2816">
                  <c:v>0.61420138888888887</c:v>
                </c:pt>
                <c:pt idx="2817">
                  <c:v>0.61421296296296302</c:v>
                </c:pt>
                <c:pt idx="2818">
                  <c:v>0.61422453703703705</c:v>
                </c:pt>
                <c:pt idx="2819">
                  <c:v>0.61423611111111109</c:v>
                </c:pt>
                <c:pt idx="2820">
                  <c:v>0.61424768518518513</c:v>
                </c:pt>
                <c:pt idx="2821">
                  <c:v>0.61425925925925928</c:v>
                </c:pt>
                <c:pt idx="2822">
                  <c:v>0.61427083333333332</c:v>
                </c:pt>
                <c:pt idx="2823">
                  <c:v>0.61428240740740747</c:v>
                </c:pt>
                <c:pt idx="2824">
                  <c:v>0.61429398148148151</c:v>
                </c:pt>
                <c:pt idx="2825">
                  <c:v>0.61430555555555555</c:v>
                </c:pt>
                <c:pt idx="2826">
                  <c:v>0.61431712962962959</c:v>
                </c:pt>
                <c:pt idx="2827">
                  <c:v>0.61432870370370374</c:v>
                </c:pt>
                <c:pt idx="2828">
                  <c:v>0.61434027777777778</c:v>
                </c:pt>
                <c:pt idx="2829">
                  <c:v>0.61435185185185182</c:v>
                </c:pt>
                <c:pt idx="2830">
                  <c:v>0.61436342592592597</c:v>
                </c:pt>
                <c:pt idx="2831">
                  <c:v>0.614375</c:v>
                </c:pt>
                <c:pt idx="2832">
                  <c:v>0.61438657407407404</c:v>
                </c:pt>
                <c:pt idx="2833">
                  <c:v>0.61439814814814808</c:v>
                </c:pt>
                <c:pt idx="2834">
                  <c:v>0.61440972222222223</c:v>
                </c:pt>
                <c:pt idx="2835">
                  <c:v>0.61442129629629627</c:v>
                </c:pt>
                <c:pt idx="2836">
                  <c:v>0.61443287037037042</c:v>
                </c:pt>
                <c:pt idx="2837">
                  <c:v>0.61444444444444446</c:v>
                </c:pt>
                <c:pt idx="2838">
                  <c:v>0.6144560185185185</c:v>
                </c:pt>
                <c:pt idx="2839">
                  <c:v>0.61446759259259254</c:v>
                </c:pt>
                <c:pt idx="2840">
                  <c:v>0.61447916666666669</c:v>
                </c:pt>
                <c:pt idx="2841">
                  <c:v>0.61449074074074073</c:v>
                </c:pt>
                <c:pt idx="2842">
                  <c:v>0.61450231481481488</c:v>
                </c:pt>
                <c:pt idx="2843">
                  <c:v>0.61451388888888892</c:v>
                </c:pt>
                <c:pt idx="2844">
                  <c:v>0.61452546296296295</c:v>
                </c:pt>
                <c:pt idx="2845">
                  <c:v>0.61453703703703699</c:v>
                </c:pt>
                <c:pt idx="2846">
                  <c:v>0.61454861111111114</c:v>
                </c:pt>
                <c:pt idx="2847">
                  <c:v>0.61456018518518518</c:v>
                </c:pt>
                <c:pt idx="2848">
                  <c:v>0.61457175925925933</c:v>
                </c:pt>
                <c:pt idx="2849">
                  <c:v>0.61458333333333337</c:v>
                </c:pt>
                <c:pt idx="2850">
                  <c:v>0.61459490740740741</c:v>
                </c:pt>
                <c:pt idx="2851">
                  <c:v>0.61460648148148145</c:v>
                </c:pt>
                <c:pt idx="2852">
                  <c:v>0.61461805555555549</c:v>
                </c:pt>
                <c:pt idx="2853">
                  <c:v>0.61462962962962964</c:v>
                </c:pt>
                <c:pt idx="2854">
                  <c:v>0.61464120370370368</c:v>
                </c:pt>
                <c:pt idx="2855">
                  <c:v>0.61465277777777783</c:v>
                </c:pt>
                <c:pt idx="2856">
                  <c:v>0.61466435185185186</c:v>
                </c:pt>
                <c:pt idx="2857">
                  <c:v>0.6146759259259259</c:v>
                </c:pt>
                <c:pt idx="2858">
                  <c:v>0.61468749999999994</c:v>
                </c:pt>
                <c:pt idx="2859">
                  <c:v>0.61469907407407409</c:v>
                </c:pt>
                <c:pt idx="2860">
                  <c:v>0.61471064814814813</c:v>
                </c:pt>
                <c:pt idx="2861">
                  <c:v>0.61472222222222228</c:v>
                </c:pt>
                <c:pt idx="2862">
                  <c:v>0.61473379629629632</c:v>
                </c:pt>
                <c:pt idx="2863">
                  <c:v>0.61474537037037036</c:v>
                </c:pt>
                <c:pt idx="2864">
                  <c:v>0.6147569444444444</c:v>
                </c:pt>
                <c:pt idx="2865">
                  <c:v>0.61476851851851855</c:v>
                </c:pt>
                <c:pt idx="2866">
                  <c:v>0.61478009259259259</c:v>
                </c:pt>
                <c:pt idx="2867">
                  <c:v>0.61479166666666674</c:v>
                </c:pt>
                <c:pt idx="2868">
                  <c:v>0.61480324074074078</c:v>
                </c:pt>
                <c:pt idx="2869">
                  <c:v>0.61481481481481481</c:v>
                </c:pt>
                <c:pt idx="2870">
                  <c:v>0.61482638888888885</c:v>
                </c:pt>
                <c:pt idx="2871">
                  <c:v>0.61483796296296289</c:v>
                </c:pt>
                <c:pt idx="2872">
                  <c:v>0.61484953703703704</c:v>
                </c:pt>
                <c:pt idx="2873">
                  <c:v>0.61486111111111108</c:v>
                </c:pt>
                <c:pt idx="2874">
                  <c:v>0.61487268518518523</c:v>
                </c:pt>
                <c:pt idx="2875">
                  <c:v>0.61488425925925927</c:v>
                </c:pt>
                <c:pt idx="2876">
                  <c:v>0.61489583333333331</c:v>
                </c:pt>
                <c:pt idx="2877">
                  <c:v>0.61490740740740735</c:v>
                </c:pt>
                <c:pt idx="2878">
                  <c:v>0.6149189814814815</c:v>
                </c:pt>
                <c:pt idx="2879">
                  <c:v>0.61493055555555554</c:v>
                </c:pt>
                <c:pt idx="2880">
                  <c:v>0.61494212962962969</c:v>
                </c:pt>
                <c:pt idx="2881">
                  <c:v>0.61495370370370372</c:v>
                </c:pt>
                <c:pt idx="2882">
                  <c:v>0.61496527777777776</c:v>
                </c:pt>
                <c:pt idx="2883">
                  <c:v>0.6149768518518518</c:v>
                </c:pt>
                <c:pt idx="2884">
                  <c:v>0.61498842592592595</c:v>
                </c:pt>
                <c:pt idx="2885">
                  <c:v>0.61499999999999999</c:v>
                </c:pt>
                <c:pt idx="2886">
                  <c:v>0.61501157407407414</c:v>
                </c:pt>
                <c:pt idx="2887">
                  <c:v>0.61502314814814818</c:v>
                </c:pt>
                <c:pt idx="2888">
                  <c:v>0.61503472222222222</c:v>
                </c:pt>
                <c:pt idx="2889">
                  <c:v>0.61504629629629626</c:v>
                </c:pt>
                <c:pt idx="2890">
                  <c:v>0.6150578703703703</c:v>
                </c:pt>
                <c:pt idx="2891">
                  <c:v>0.61506944444444445</c:v>
                </c:pt>
                <c:pt idx="2892">
                  <c:v>0.61508101851851849</c:v>
                </c:pt>
                <c:pt idx="2893">
                  <c:v>0.61509259259259264</c:v>
                </c:pt>
                <c:pt idx="2894">
                  <c:v>0.61510416666666667</c:v>
                </c:pt>
                <c:pt idx="2895">
                  <c:v>0.61511574074074071</c:v>
                </c:pt>
                <c:pt idx="2896">
                  <c:v>0.61512731481481475</c:v>
                </c:pt>
                <c:pt idx="2897">
                  <c:v>0.6151388888888889</c:v>
                </c:pt>
                <c:pt idx="2898">
                  <c:v>0.61515046296296294</c:v>
                </c:pt>
                <c:pt idx="2899">
                  <c:v>0.61516203703703709</c:v>
                </c:pt>
                <c:pt idx="2900">
                  <c:v>0.61517361111111113</c:v>
                </c:pt>
                <c:pt idx="2901">
                  <c:v>0.61518518518518517</c:v>
                </c:pt>
                <c:pt idx="2902">
                  <c:v>0.61519675925925921</c:v>
                </c:pt>
                <c:pt idx="2903">
                  <c:v>0.61520833333333336</c:v>
                </c:pt>
                <c:pt idx="2904">
                  <c:v>0.6152199074074074</c:v>
                </c:pt>
                <c:pt idx="2905">
                  <c:v>0.61523148148148155</c:v>
                </c:pt>
                <c:pt idx="2906">
                  <c:v>0.61524305555555558</c:v>
                </c:pt>
                <c:pt idx="2907">
                  <c:v>0.61525462962962962</c:v>
                </c:pt>
                <c:pt idx="2908">
                  <c:v>0.61526620370370366</c:v>
                </c:pt>
                <c:pt idx="2909">
                  <c:v>0.61527777777777781</c:v>
                </c:pt>
                <c:pt idx="2910">
                  <c:v>0.61528935185185185</c:v>
                </c:pt>
                <c:pt idx="2911">
                  <c:v>0.61530092592592589</c:v>
                </c:pt>
                <c:pt idx="2912">
                  <c:v>0.61531250000000004</c:v>
                </c:pt>
                <c:pt idx="2913">
                  <c:v>0.61532407407407408</c:v>
                </c:pt>
                <c:pt idx="2914">
                  <c:v>0.61533564814814812</c:v>
                </c:pt>
                <c:pt idx="2915">
                  <c:v>0.61534722222222216</c:v>
                </c:pt>
                <c:pt idx="2916">
                  <c:v>0.61535879629629631</c:v>
                </c:pt>
                <c:pt idx="2917">
                  <c:v>0.61537037037037035</c:v>
                </c:pt>
                <c:pt idx="2918">
                  <c:v>0.6153819444444445</c:v>
                </c:pt>
                <c:pt idx="2919">
                  <c:v>0.61539351851851853</c:v>
                </c:pt>
                <c:pt idx="2920">
                  <c:v>0.61540509259259257</c:v>
                </c:pt>
                <c:pt idx="2921">
                  <c:v>0.61541666666666661</c:v>
                </c:pt>
                <c:pt idx="2922">
                  <c:v>0.61542824074074076</c:v>
                </c:pt>
                <c:pt idx="2923">
                  <c:v>0.6154398148148148</c:v>
                </c:pt>
                <c:pt idx="2924">
                  <c:v>0.61545138888888895</c:v>
                </c:pt>
                <c:pt idx="2925">
                  <c:v>0.61546296296296299</c:v>
                </c:pt>
                <c:pt idx="2926">
                  <c:v>0.61547453703703703</c:v>
                </c:pt>
                <c:pt idx="2927">
                  <c:v>0.61548611111111107</c:v>
                </c:pt>
                <c:pt idx="2928">
                  <c:v>0.61549768518518522</c:v>
                </c:pt>
                <c:pt idx="2929">
                  <c:v>0.61550925925925926</c:v>
                </c:pt>
                <c:pt idx="2930">
                  <c:v>0.61552083333333341</c:v>
                </c:pt>
                <c:pt idx="2931">
                  <c:v>0.61553240740740744</c:v>
                </c:pt>
                <c:pt idx="2932">
                  <c:v>0.61554398148148148</c:v>
                </c:pt>
                <c:pt idx="2933">
                  <c:v>0.61555555555555552</c:v>
                </c:pt>
                <c:pt idx="2934">
                  <c:v>0.61556712962962956</c:v>
                </c:pt>
                <c:pt idx="2935">
                  <c:v>0.61557870370370371</c:v>
                </c:pt>
                <c:pt idx="2936">
                  <c:v>0.61559027777777775</c:v>
                </c:pt>
                <c:pt idx="2937">
                  <c:v>0.6156018518518519</c:v>
                </c:pt>
                <c:pt idx="2938">
                  <c:v>0.61561342592592594</c:v>
                </c:pt>
                <c:pt idx="2939">
                  <c:v>0.61562499999999998</c:v>
                </c:pt>
                <c:pt idx="2940">
                  <c:v>0.61563657407407402</c:v>
                </c:pt>
                <c:pt idx="2941">
                  <c:v>0.61564814814814817</c:v>
                </c:pt>
                <c:pt idx="2942">
                  <c:v>0.61565972222222221</c:v>
                </c:pt>
                <c:pt idx="2943">
                  <c:v>0.61567129629629636</c:v>
                </c:pt>
                <c:pt idx="2944">
                  <c:v>0.61568287037037039</c:v>
                </c:pt>
                <c:pt idx="2945">
                  <c:v>0.61569444444444443</c:v>
                </c:pt>
                <c:pt idx="2946">
                  <c:v>0.61570601851851847</c:v>
                </c:pt>
                <c:pt idx="2947">
                  <c:v>0.61571759259259262</c:v>
                </c:pt>
                <c:pt idx="2948">
                  <c:v>0.61572916666666666</c:v>
                </c:pt>
                <c:pt idx="2949">
                  <c:v>0.61574074074074081</c:v>
                </c:pt>
                <c:pt idx="2950">
                  <c:v>0.61575231481481485</c:v>
                </c:pt>
                <c:pt idx="2951">
                  <c:v>0.61576388888888889</c:v>
                </c:pt>
                <c:pt idx="2952">
                  <c:v>0.61577546296296293</c:v>
                </c:pt>
                <c:pt idx="2953">
                  <c:v>0.61578703703703697</c:v>
                </c:pt>
                <c:pt idx="2954">
                  <c:v>0.61579861111111112</c:v>
                </c:pt>
                <c:pt idx="2955">
                  <c:v>0.61581018518518515</c:v>
                </c:pt>
                <c:pt idx="2956">
                  <c:v>0.6158217592592593</c:v>
                </c:pt>
                <c:pt idx="2957">
                  <c:v>0.61583333333333334</c:v>
                </c:pt>
                <c:pt idx="2958">
                  <c:v>0.61584490740740738</c:v>
                </c:pt>
                <c:pt idx="2959">
                  <c:v>0.61585648148148142</c:v>
                </c:pt>
                <c:pt idx="2960">
                  <c:v>0.61586805555555557</c:v>
                </c:pt>
                <c:pt idx="2961">
                  <c:v>0.61587962962962961</c:v>
                </c:pt>
                <c:pt idx="2962">
                  <c:v>0.61589120370370376</c:v>
                </c:pt>
                <c:pt idx="2963">
                  <c:v>0.6159027777777778</c:v>
                </c:pt>
                <c:pt idx="2964">
                  <c:v>0.61591435185185184</c:v>
                </c:pt>
                <c:pt idx="2965">
                  <c:v>0.61592592592592588</c:v>
                </c:pt>
                <c:pt idx="2966">
                  <c:v>0.61593750000000003</c:v>
                </c:pt>
                <c:pt idx="2967">
                  <c:v>0.61594907407407407</c:v>
                </c:pt>
                <c:pt idx="2968">
                  <c:v>0.61596064814814822</c:v>
                </c:pt>
                <c:pt idx="2969">
                  <c:v>0.61597222222222225</c:v>
                </c:pt>
                <c:pt idx="2970">
                  <c:v>0.61598379629629629</c:v>
                </c:pt>
                <c:pt idx="2971">
                  <c:v>0.61599537037037033</c:v>
                </c:pt>
                <c:pt idx="2972">
                  <c:v>0.61600694444444437</c:v>
                </c:pt>
                <c:pt idx="2973">
                  <c:v>0.61601851851851852</c:v>
                </c:pt>
                <c:pt idx="2974">
                  <c:v>0.61603009259259256</c:v>
                </c:pt>
                <c:pt idx="2975">
                  <c:v>0.61604166666666671</c:v>
                </c:pt>
                <c:pt idx="2976">
                  <c:v>0.61605324074074075</c:v>
                </c:pt>
                <c:pt idx="2977">
                  <c:v>0.61606481481481479</c:v>
                </c:pt>
                <c:pt idx="2978">
                  <c:v>0.61607638888888883</c:v>
                </c:pt>
                <c:pt idx="2979">
                  <c:v>0.61608796296296298</c:v>
                </c:pt>
                <c:pt idx="2980">
                  <c:v>0.61609953703703701</c:v>
                </c:pt>
                <c:pt idx="2981">
                  <c:v>0.61611111111111116</c:v>
                </c:pt>
                <c:pt idx="2982">
                  <c:v>0.6161226851851852</c:v>
                </c:pt>
                <c:pt idx="2983">
                  <c:v>0.61613425925925924</c:v>
                </c:pt>
                <c:pt idx="2984">
                  <c:v>0.61614583333333328</c:v>
                </c:pt>
                <c:pt idx="2985">
                  <c:v>0.61615740740740743</c:v>
                </c:pt>
                <c:pt idx="2986">
                  <c:v>0.61616898148148147</c:v>
                </c:pt>
                <c:pt idx="2987">
                  <c:v>0.61618055555555562</c:v>
                </c:pt>
                <c:pt idx="2988">
                  <c:v>0.61619212962962966</c:v>
                </c:pt>
                <c:pt idx="2989">
                  <c:v>0.6162037037037037</c:v>
                </c:pt>
                <c:pt idx="2990">
                  <c:v>0.61621527777777774</c:v>
                </c:pt>
                <c:pt idx="2991">
                  <c:v>0.61622685185185189</c:v>
                </c:pt>
                <c:pt idx="2992">
                  <c:v>0.61623842592592593</c:v>
                </c:pt>
                <c:pt idx="2993">
                  <c:v>0.61624999999999996</c:v>
                </c:pt>
                <c:pt idx="2994">
                  <c:v>0.61626157407407411</c:v>
                </c:pt>
                <c:pt idx="2995">
                  <c:v>0.61627314814814815</c:v>
                </c:pt>
                <c:pt idx="2996">
                  <c:v>0.61628472222222219</c:v>
                </c:pt>
                <c:pt idx="2997">
                  <c:v>0.61629629629629623</c:v>
                </c:pt>
                <c:pt idx="2998">
                  <c:v>0.61630787037037038</c:v>
                </c:pt>
                <c:pt idx="2999">
                  <c:v>0.61631944444444442</c:v>
                </c:pt>
                <c:pt idx="3000">
                  <c:v>0.61633101851851857</c:v>
                </c:pt>
                <c:pt idx="3001">
                  <c:v>0.61634259259259261</c:v>
                </c:pt>
                <c:pt idx="3002">
                  <c:v>0.61635416666666665</c:v>
                </c:pt>
                <c:pt idx="3003">
                  <c:v>0.61636574074074069</c:v>
                </c:pt>
                <c:pt idx="3004">
                  <c:v>0.61637731481481484</c:v>
                </c:pt>
                <c:pt idx="3005">
                  <c:v>0.61638888888888888</c:v>
                </c:pt>
                <c:pt idx="3006">
                  <c:v>0.61640046296296302</c:v>
                </c:pt>
                <c:pt idx="3007">
                  <c:v>0.61641203703703706</c:v>
                </c:pt>
                <c:pt idx="3008">
                  <c:v>0.6164236111111111</c:v>
                </c:pt>
                <c:pt idx="3009">
                  <c:v>0.61643518518518514</c:v>
                </c:pt>
                <c:pt idx="3010">
                  <c:v>0.61644675925925929</c:v>
                </c:pt>
                <c:pt idx="3011">
                  <c:v>0.61645833333333333</c:v>
                </c:pt>
                <c:pt idx="3012">
                  <c:v>0.61646990740740748</c:v>
                </c:pt>
                <c:pt idx="3013">
                  <c:v>0.61648148148148152</c:v>
                </c:pt>
                <c:pt idx="3014">
                  <c:v>0.61649305555555556</c:v>
                </c:pt>
                <c:pt idx="3015">
                  <c:v>0.6165046296296296</c:v>
                </c:pt>
                <c:pt idx="3016">
                  <c:v>0.61651620370370364</c:v>
                </c:pt>
                <c:pt idx="3017">
                  <c:v>0.61652777777777779</c:v>
                </c:pt>
                <c:pt idx="3018">
                  <c:v>0.61653935185185182</c:v>
                </c:pt>
                <c:pt idx="3019">
                  <c:v>0.61655092592592597</c:v>
                </c:pt>
                <c:pt idx="3020">
                  <c:v>0.61656250000000001</c:v>
                </c:pt>
                <c:pt idx="3021">
                  <c:v>0.61657407407407405</c:v>
                </c:pt>
                <c:pt idx="3022">
                  <c:v>0.61658564814814809</c:v>
                </c:pt>
                <c:pt idx="3023">
                  <c:v>0.61659722222222224</c:v>
                </c:pt>
                <c:pt idx="3024">
                  <c:v>0.61660879629629628</c:v>
                </c:pt>
                <c:pt idx="3025">
                  <c:v>0.61662037037037043</c:v>
                </c:pt>
                <c:pt idx="3026">
                  <c:v>0.61663194444444447</c:v>
                </c:pt>
                <c:pt idx="3027">
                  <c:v>0.61664351851851851</c:v>
                </c:pt>
                <c:pt idx="3028">
                  <c:v>0.61665509259259255</c:v>
                </c:pt>
                <c:pt idx="3029">
                  <c:v>0.6166666666666667</c:v>
                </c:pt>
                <c:pt idx="3030">
                  <c:v>0.61667824074074074</c:v>
                </c:pt>
                <c:pt idx="3031">
                  <c:v>0.61668981481481489</c:v>
                </c:pt>
                <c:pt idx="3032">
                  <c:v>0.61670138888888892</c:v>
                </c:pt>
                <c:pt idx="3033">
                  <c:v>0.61671296296296296</c:v>
                </c:pt>
                <c:pt idx="3034">
                  <c:v>0.616724537037037</c:v>
                </c:pt>
                <c:pt idx="3035">
                  <c:v>0.61673611111111104</c:v>
                </c:pt>
                <c:pt idx="3036">
                  <c:v>0.61674768518518519</c:v>
                </c:pt>
                <c:pt idx="3037">
                  <c:v>0.61675925925925923</c:v>
                </c:pt>
                <c:pt idx="3038">
                  <c:v>0.61677083333333338</c:v>
                </c:pt>
                <c:pt idx="3039">
                  <c:v>0.61678240740740742</c:v>
                </c:pt>
                <c:pt idx="3040">
                  <c:v>0.61679398148148146</c:v>
                </c:pt>
                <c:pt idx="3041">
                  <c:v>0.6168055555555555</c:v>
                </c:pt>
                <c:pt idx="3042">
                  <c:v>0.61681712962962965</c:v>
                </c:pt>
                <c:pt idx="3043">
                  <c:v>0.61682870370370368</c:v>
                </c:pt>
                <c:pt idx="3044">
                  <c:v>0.61684027777777783</c:v>
                </c:pt>
                <c:pt idx="3045">
                  <c:v>0.61685185185185187</c:v>
                </c:pt>
                <c:pt idx="3046">
                  <c:v>0.61686342592592591</c:v>
                </c:pt>
                <c:pt idx="3047">
                  <c:v>0.61687499999999995</c:v>
                </c:pt>
                <c:pt idx="3048">
                  <c:v>0.6168865740740741</c:v>
                </c:pt>
                <c:pt idx="3049">
                  <c:v>0.61689814814814814</c:v>
                </c:pt>
                <c:pt idx="3050">
                  <c:v>0.61690972222222229</c:v>
                </c:pt>
                <c:pt idx="3051">
                  <c:v>0.61692129629629633</c:v>
                </c:pt>
                <c:pt idx="3052">
                  <c:v>0.61693287037037037</c:v>
                </c:pt>
                <c:pt idx="3053">
                  <c:v>0.61694444444444441</c:v>
                </c:pt>
                <c:pt idx="3054">
                  <c:v>0.61695601851851845</c:v>
                </c:pt>
                <c:pt idx="3055">
                  <c:v>0.6169675925925926</c:v>
                </c:pt>
                <c:pt idx="3056">
                  <c:v>0.61697916666666663</c:v>
                </c:pt>
                <c:pt idx="3057">
                  <c:v>0.61699074074074078</c:v>
                </c:pt>
                <c:pt idx="3058">
                  <c:v>0.61700231481481482</c:v>
                </c:pt>
                <c:pt idx="3059">
                  <c:v>0.61701388888888886</c:v>
                </c:pt>
                <c:pt idx="3060">
                  <c:v>0.6170254629629629</c:v>
                </c:pt>
                <c:pt idx="3061">
                  <c:v>0.61703703703703705</c:v>
                </c:pt>
                <c:pt idx="3062">
                  <c:v>0.61704861111111109</c:v>
                </c:pt>
                <c:pt idx="3063">
                  <c:v>0.61706018518518524</c:v>
                </c:pt>
                <c:pt idx="3064">
                  <c:v>0.61707175925925928</c:v>
                </c:pt>
                <c:pt idx="3065">
                  <c:v>0.61708333333333332</c:v>
                </c:pt>
                <c:pt idx="3066">
                  <c:v>0.61709490740740736</c:v>
                </c:pt>
                <c:pt idx="3067">
                  <c:v>0.61710648148148151</c:v>
                </c:pt>
                <c:pt idx="3068">
                  <c:v>0.61711805555555554</c:v>
                </c:pt>
                <c:pt idx="3069">
                  <c:v>0.61712962962962969</c:v>
                </c:pt>
                <c:pt idx="3070">
                  <c:v>0.61714120370370373</c:v>
                </c:pt>
                <c:pt idx="3071">
                  <c:v>0.61715277777777777</c:v>
                </c:pt>
                <c:pt idx="3072">
                  <c:v>0.61716435185185181</c:v>
                </c:pt>
                <c:pt idx="3073">
                  <c:v>0.61717592592592596</c:v>
                </c:pt>
                <c:pt idx="3074">
                  <c:v>0.6171875</c:v>
                </c:pt>
                <c:pt idx="3075">
                  <c:v>0.61719907407407404</c:v>
                </c:pt>
                <c:pt idx="3076">
                  <c:v>0.61721064814814819</c:v>
                </c:pt>
                <c:pt idx="3077">
                  <c:v>0.61722222222222223</c:v>
                </c:pt>
                <c:pt idx="3078">
                  <c:v>0.61723379629629627</c:v>
                </c:pt>
                <c:pt idx="3079">
                  <c:v>0.61724537037037031</c:v>
                </c:pt>
                <c:pt idx="3080">
                  <c:v>0.61725694444444446</c:v>
                </c:pt>
                <c:pt idx="3081">
                  <c:v>0.61726851851851849</c:v>
                </c:pt>
                <c:pt idx="3082">
                  <c:v>0.61728009259259264</c:v>
                </c:pt>
                <c:pt idx="3083">
                  <c:v>0.61729166666666668</c:v>
                </c:pt>
                <c:pt idx="3084">
                  <c:v>0.61730324074074072</c:v>
                </c:pt>
                <c:pt idx="3085">
                  <c:v>0.61731481481481476</c:v>
                </c:pt>
                <c:pt idx="3086">
                  <c:v>0.61732638888888891</c:v>
                </c:pt>
                <c:pt idx="3087">
                  <c:v>0.61733796296296295</c:v>
                </c:pt>
                <c:pt idx="3088">
                  <c:v>0.6173495370370371</c:v>
                </c:pt>
                <c:pt idx="3089">
                  <c:v>0.61736111111111114</c:v>
                </c:pt>
                <c:pt idx="3090">
                  <c:v>0.61737268518518518</c:v>
                </c:pt>
                <c:pt idx="3091">
                  <c:v>0.61738425925925922</c:v>
                </c:pt>
                <c:pt idx="3092">
                  <c:v>0.61739583333333337</c:v>
                </c:pt>
                <c:pt idx="3093">
                  <c:v>0.6174074074074074</c:v>
                </c:pt>
                <c:pt idx="3094">
                  <c:v>0.61741898148148155</c:v>
                </c:pt>
                <c:pt idx="3095">
                  <c:v>0.61743055555555559</c:v>
                </c:pt>
                <c:pt idx="3096">
                  <c:v>0.61744212962962963</c:v>
                </c:pt>
                <c:pt idx="3097">
                  <c:v>0.61745370370370367</c:v>
                </c:pt>
                <c:pt idx="3098">
                  <c:v>0.61746527777777771</c:v>
                </c:pt>
                <c:pt idx="3099">
                  <c:v>0.61747685185185186</c:v>
                </c:pt>
                <c:pt idx="3100">
                  <c:v>0.6174884259259259</c:v>
                </c:pt>
                <c:pt idx="3101">
                  <c:v>0.61750000000000005</c:v>
                </c:pt>
                <c:pt idx="3102">
                  <c:v>0.61751157407407409</c:v>
                </c:pt>
                <c:pt idx="3103">
                  <c:v>0.61752314814814813</c:v>
                </c:pt>
                <c:pt idx="3104">
                  <c:v>0.61753472222222217</c:v>
                </c:pt>
                <c:pt idx="3105">
                  <c:v>0.61754629629629632</c:v>
                </c:pt>
                <c:pt idx="3106">
                  <c:v>0.61755787037037035</c:v>
                </c:pt>
                <c:pt idx="3107">
                  <c:v>0.6175694444444445</c:v>
                </c:pt>
                <c:pt idx="3108">
                  <c:v>0.61758101851851854</c:v>
                </c:pt>
                <c:pt idx="3109">
                  <c:v>0.61759259259259258</c:v>
                </c:pt>
                <c:pt idx="3110">
                  <c:v>0.61760416666666662</c:v>
                </c:pt>
                <c:pt idx="3111">
                  <c:v>0.61761574074074077</c:v>
                </c:pt>
                <c:pt idx="3112">
                  <c:v>0.61762731481481481</c:v>
                </c:pt>
                <c:pt idx="3113">
                  <c:v>0.61763888888888896</c:v>
                </c:pt>
                <c:pt idx="3114">
                  <c:v>0.617650462962963</c:v>
                </c:pt>
                <c:pt idx="3115">
                  <c:v>0.61766203703703704</c:v>
                </c:pt>
                <c:pt idx="3116">
                  <c:v>0.61767361111111108</c:v>
                </c:pt>
                <c:pt idx="3117">
                  <c:v>0.61768518518518511</c:v>
                </c:pt>
                <c:pt idx="3118">
                  <c:v>0.61769675925925926</c:v>
                </c:pt>
                <c:pt idx="3119">
                  <c:v>0.6177083333333333</c:v>
                </c:pt>
                <c:pt idx="3120">
                  <c:v>0.61771990740740745</c:v>
                </c:pt>
                <c:pt idx="3121">
                  <c:v>0.61773148148148149</c:v>
                </c:pt>
                <c:pt idx="3122">
                  <c:v>0.61774305555555553</c:v>
                </c:pt>
                <c:pt idx="3123">
                  <c:v>0.61775462962962957</c:v>
                </c:pt>
                <c:pt idx="3124">
                  <c:v>0.61776620370370372</c:v>
                </c:pt>
                <c:pt idx="3125">
                  <c:v>0.61777777777777776</c:v>
                </c:pt>
                <c:pt idx="3126">
                  <c:v>0.61778935185185191</c:v>
                </c:pt>
                <c:pt idx="3127">
                  <c:v>0.61780092592592595</c:v>
                </c:pt>
                <c:pt idx="3128">
                  <c:v>0.61781249999999999</c:v>
                </c:pt>
                <c:pt idx="3129">
                  <c:v>0.61782407407407403</c:v>
                </c:pt>
                <c:pt idx="3130">
                  <c:v>0.61783564814814818</c:v>
                </c:pt>
                <c:pt idx="3131">
                  <c:v>0.61784722222222221</c:v>
                </c:pt>
                <c:pt idx="3132">
                  <c:v>0.61785879629629636</c:v>
                </c:pt>
                <c:pt idx="3133">
                  <c:v>0.6178703703703704</c:v>
                </c:pt>
                <c:pt idx="3134">
                  <c:v>0.61788194444444444</c:v>
                </c:pt>
                <c:pt idx="3135">
                  <c:v>0.61789351851851848</c:v>
                </c:pt>
                <c:pt idx="3136">
                  <c:v>0.61790509259259252</c:v>
                </c:pt>
                <c:pt idx="3137">
                  <c:v>0.61791666666666667</c:v>
                </c:pt>
                <c:pt idx="3138">
                  <c:v>0.61792824074074071</c:v>
                </c:pt>
                <c:pt idx="3139">
                  <c:v>0.61793981481481486</c:v>
                </c:pt>
                <c:pt idx="3140">
                  <c:v>0.6179513888888889</c:v>
                </c:pt>
                <c:pt idx="3141">
                  <c:v>0.61796296296296294</c:v>
                </c:pt>
                <c:pt idx="3142">
                  <c:v>0.61797453703703698</c:v>
                </c:pt>
                <c:pt idx="3143">
                  <c:v>0.61798611111111112</c:v>
                </c:pt>
                <c:pt idx="3144">
                  <c:v>0.61799768518518516</c:v>
                </c:pt>
                <c:pt idx="3145">
                  <c:v>0.61800925925925931</c:v>
                </c:pt>
                <c:pt idx="3146">
                  <c:v>0.61802083333333335</c:v>
                </c:pt>
                <c:pt idx="3147">
                  <c:v>0.61803240740740739</c:v>
                </c:pt>
                <c:pt idx="3148">
                  <c:v>0.61804398148148143</c:v>
                </c:pt>
                <c:pt idx="3149">
                  <c:v>0.61805555555555558</c:v>
                </c:pt>
                <c:pt idx="3150">
                  <c:v>0.61806712962962962</c:v>
                </c:pt>
                <c:pt idx="3151">
                  <c:v>0.61807870370370377</c:v>
                </c:pt>
                <c:pt idx="3152">
                  <c:v>0.61809027777777781</c:v>
                </c:pt>
                <c:pt idx="3153">
                  <c:v>0.61810185185185185</c:v>
                </c:pt>
                <c:pt idx="3154">
                  <c:v>0.61811342592592589</c:v>
                </c:pt>
                <c:pt idx="3155">
                  <c:v>0.61812500000000004</c:v>
                </c:pt>
                <c:pt idx="3156">
                  <c:v>0.61813657407407407</c:v>
                </c:pt>
                <c:pt idx="3157">
                  <c:v>0.61814814814814811</c:v>
                </c:pt>
                <c:pt idx="3158">
                  <c:v>0.61815972222222226</c:v>
                </c:pt>
                <c:pt idx="3159">
                  <c:v>0.6181712962962963</c:v>
                </c:pt>
                <c:pt idx="3160">
                  <c:v>0.61818287037037034</c:v>
                </c:pt>
                <c:pt idx="3161">
                  <c:v>0.61819444444444438</c:v>
                </c:pt>
                <c:pt idx="3162">
                  <c:v>0.61820601851851853</c:v>
                </c:pt>
                <c:pt idx="3163">
                  <c:v>0.61821759259259257</c:v>
                </c:pt>
                <c:pt idx="3164">
                  <c:v>0.61822916666666672</c:v>
                </c:pt>
                <c:pt idx="3165">
                  <c:v>0.61824074074074076</c:v>
                </c:pt>
                <c:pt idx="3166">
                  <c:v>0.6182523148148148</c:v>
                </c:pt>
                <c:pt idx="3167">
                  <c:v>0.61826388888888884</c:v>
                </c:pt>
                <c:pt idx="3168">
                  <c:v>0.61827546296296299</c:v>
                </c:pt>
                <c:pt idx="3169">
                  <c:v>0.61828703703703702</c:v>
                </c:pt>
                <c:pt idx="3170">
                  <c:v>0.61829861111111117</c:v>
                </c:pt>
                <c:pt idx="3171">
                  <c:v>0.61831018518518521</c:v>
                </c:pt>
                <c:pt idx="3172">
                  <c:v>0.61832175925925925</c:v>
                </c:pt>
                <c:pt idx="3173">
                  <c:v>0.61833333333333329</c:v>
                </c:pt>
                <c:pt idx="3174">
                  <c:v>0.61834490740740744</c:v>
                </c:pt>
                <c:pt idx="3175">
                  <c:v>0.61835648148148148</c:v>
                </c:pt>
                <c:pt idx="3176">
                  <c:v>0.61836805555555563</c:v>
                </c:pt>
                <c:pt idx="3177">
                  <c:v>0.61837962962962967</c:v>
                </c:pt>
                <c:pt idx="3178">
                  <c:v>0.61839120370370371</c:v>
                </c:pt>
                <c:pt idx="3179">
                  <c:v>0.61840277777777775</c:v>
                </c:pt>
                <c:pt idx="3180">
                  <c:v>0.61841435185185178</c:v>
                </c:pt>
                <c:pt idx="3181">
                  <c:v>0.61842592592592593</c:v>
                </c:pt>
                <c:pt idx="3182">
                  <c:v>0.61843749999999997</c:v>
                </c:pt>
                <c:pt idx="3183">
                  <c:v>0.61844907407407412</c:v>
                </c:pt>
                <c:pt idx="3184">
                  <c:v>0.61846064814814816</c:v>
                </c:pt>
                <c:pt idx="3185">
                  <c:v>0.6184722222222222</c:v>
                </c:pt>
                <c:pt idx="3186">
                  <c:v>0.61848379629629624</c:v>
                </c:pt>
                <c:pt idx="3187">
                  <c:v>0.61849537037037039</c:v>
                </c:pt>
                <c:pt idx="3188">
                  <c:v>0.61850694444444443</c:v>
                </c:pt>
                <c:pt idx="3189">
                  <c:v>0.61851851851851858</c:v>
                </c:pt>
                <c:pt idx="3190">
                  <c:v>0.61853009259259262</c:v>
                </c:pt>
                <c:pt idx="3191">
                  <c:v>0.61854166666666666</c:v>
                </c:pt>
                <c:pt idx="3192">
                  <c:v>0.6185532407407407</c:v>
                </c:pt>
                <c:pt idx="3193">
                  <c:v>0.61856481481481485</c:v>
                </c:pt>
                <c:pt idx="3194">
                  <c:v>0.61857638888888888</c:v>
                </c:pt>
                <c:pt idx="3195">
                  <c:v>0.61858796296296303</c:v>
                </c:pt>
                <c:pt idx="3196">
                  <c:v>0.61859953703703707</c:v>
                </c:pt>
                <c:pt idx="3197">
                  <c:v>0.61861111111111111</c:v>
                </c:pt>
                <c:pt idx="3198">
                  <c:v>0.61862268518518515</c:v>
                </c:pt>
                <c:pt idx="3199">
                  <c:v>0.61863425925925919</c:v>
                </c:pt>
                <c:pt idx="3200">
                  <c:v>0.61864583333333334</c:v>
                </c:pt>
                <c:pt idx="3201">
                  <c:v>0.61865740740740738</c:v>
                </c:pt>
                <c:pt idx="3202">
                  <c:v>0.61866898148148153</c:v>
                </c:pt>
                <c:pt idx="3203">
                  <c:v>0.61868055555555557</c:v>
                </c:pt>
                <c:pt idx="3204">
                  <c:v>0.61869212962962961</c:v>
                </c:pt>
                <c:pt idx="3205">
                  <c:v>0.61870370370370364</c:v>
                </c:pt>
                <c:pt idx="3206">
                  <c:v>0.61871527777777779</c:v>
                </c:pt>
                <c:pt idx="3207">
                  <c:v>0.61872685185185183</c:v>
                </c:pt>
                <c:pt idx="3208">
                  <c:v>0.61873842592592598</c:v>
                </c:pt>
                <c:pt idx="3209">
                  <c:v>0.61875000000000002</c:v>
                </c:pt>
                <c:pt idx="3210">
                  <c:v>0.61876157407407406</c:v>
                </c:pt>
                <c:pt idx="3211">
                  <c:v>0.6187731481481481</c:v>
                </c:pt>
                <c:pt idx="3212">
                  <c:v>0.61878472222222225</c:v>
                </c:pt>
                <c:pt idx="3213">
                  <c:v>0.61879629629629629</c:v>
                </c:pt>
                <c:pt idx="3214">
                  <c:v>0.61880787037037044</c:v>
                </c:pt>
                <c:pt idx="3215">
                  <c:v>0.61881944444444448</c:v>
                </c:pt>
                <c:pt idx="3216">
                  <c:v>0.61883101851851852</c:v>
                </c:pt>
                <c:pt idx="3217">
                  <c:v>0.61884259259259256</c:v>
                </c:pt>
                <c:pt idx="3218">
                  <c:v>0.61885416666666659</c:v>
                </c:pt>
                <c:pt idx="3219">
                  <c:v>0.61886574074074074</c:v>
                </c:pt>
                <c:pt idx="3220">
                  <c:v>0.61887731481481478</c:v>
                </c:pt>
                <c:pt idx="3221">
                  <c:v>0.61888888888888893</c:v>
                </c:pt>
                <c:pt idx="3222">
                  <c:v>0.61890046296296297</c:v>
                </c:pt>
                <c:pt idx="3223">
                  <c:v>0.61891203703703701</c:v>
                </c:pt>
                <c:pt idx="3224">
                  <c:v>0.61892361111111105</c:v>
                </c:pt>
                <c:pt idx="3225">
                  <c:v>0.6189351851851852</c:v>
                </c:pt>
                <c:pt idx="3226">
                  <c:v>0.61894675925925924</c:v>
                </c:pt>
                <c:pt idx="3227">
                  <c:v>0.61895833333333339</c:v>
                </c:pt>
                <c:pt idx="3228">
                  <c:v>0.61896990740740743</c:v>
                </c:pt>
                <c:pt idx="3229">
                  <c:v>0.61898148148148147</c:v>
                </c:pt>
                <c:pt idx="3230">
                  <c:v>0.6189930555555555</c:v>
                </c:pt>
                <c:pt idx="3231">
                  <c:v>0.61900462962962965</c:v>
                </c:pt>
                <c:pt idx="3232">
                  <c:v>0.61901620370370369</c:v>
                </c:pt>
                <c:pt idx="3233">
                  <c:v>0.61902777777777784</c:v>
                </c:pt>
                <c:pt idx="3234">
                  <c:v>0.61903935185185188</c:v>
                </c:pt>
                <c:pt idx="3235">
                  <c:v>0.61905092592592592</c:v>
                </c:pt>
                <c:pt idx="3236">
                  <c:v>0.61906249999999996</c:v>
                </c:pt>
                <c:pt idx="3237">
                  <c:v>0.61907407407407411</c:v>
                </c:pt>
                <c:pt idx="3238">
                  <c:v>0.61908564814814815</c:v>
                </c:pt>
                <c:pt idx="3239">
                  <c:v>0.61909722222222219</c:v>
                </c:pt>
                <c:pt idx="3240">
                  <c:v>0.61910879629629634</c:v>
                </c:pt>
                <c:pt idx="3241">
                  <c:v>0.61912037037037038</c:v>
                </c:pt>
                <c:pt idx="3242">
                  <c:v>0.61913194444444442</c:v>
                </c:pt>
                <c:pt idx="3243">
                  <c:v>0.61914351851851845</c:v>
                </c:pt>
                <c:pt idx="3244">
                  <c:v>0.6191550925925926</c:v>
                </c:pt>
                <c:pt idx="3245">
                  <c:v>0.61916666666666664</c:v>
                </c:pt>
                <c:pt idx="3246">
                  <c:v>0.61917824074074079</c:v>
                </c:pt>
                <c:pt idx="3247">
                  <c:v>0.61918981481481483</c:v>
                </c:pt>
                <c:pt idx="3248">
                  <c:v>0.61920138888888887</c:v>
                </c:pt>
                <c:pt idx="3249">
                  <c:v>0.61921296296296291</c:v>
                </c:pt>
                <c:pt idx="3250">
                  <c:v>0.61922453703703706</c:v>
                </c:pt>
                <c:pt idx="3251">
                  <c:v>0.6192361111111111</c:v>
                </c:pt>
                <c:pt idx="3252">
                  <c:v>0.61924768518518525</c:v>
                </c:pt>
                <c:pt idx="3253">
                  <c:v>0.61925925925925929</c:v>
                </c:pt>
                <c:pt idx="3254">
                  <c:v>0.61927083333333333</c:v>
                </c:pt>
                <c:pt idx="3255">
                  <c:v>0.61928240740740736</c:v>
                </c:pt>
                <c:pt idx="3256">
                  <c:v>0.61929398148148151</c:v>
                </c:pt>
                <c:pt idx="3257">
                  <c:v>0.61930555555555555</c:v>
                </c:pt>
                <c:pt idx="3258">
                  <c:v>0.6193171296296297</c:v>
                </c:pt>
                <c:pt idx="3259">
                  <c:v>0.61932870370370374</c:v>
                </c:pt>
                <c:pt idx="3260">
                  <c:v>0.61934027777777778</c:v>
                </c:pt>
                <c:pt idx="3261">
                  <c:v>0.61935185185185182</c:v>
                </c:pt>
                <c:pt idx="3262">
                  <c:v>0.61936342592592586</c:v>
                </c:pt>
                <c:pt idx="3263">
                  <c:v>0.61937500000000001</c:v>
                </c:pt>
                <c:pt idx="3264">
                  <c:v>0.61938657407407405</c:v>
                </c:pt>
                <c:pt idx="3265">
                  <c:v>0.6193981481481482</c:v>
                </c:pt>
                <c:pt idx="3266">
                  <c:v>0.61940972222222224</c:v>
                </c:pt>
                <c:pt idx="3267">
                  <c:v>0.61942129629629628</c:v>
                </c:pt>
                <c:pt idx="3268">
                  <c:v>0.61943287037037031</c:v>
                </c:pt>
                <c:pt idx="3269">
                  <c:v>0.61944444444444446</c:v>
                </c:pt>
                <c:pt idx="3270">
                  <c:v>0.6194560185185185</c:v>
                </c:pt>
                <c:pt idx="3271">
                  <c:v>0.61946759259259265</c:v>
                </c:pt>
                <c:pt idx="3272">
                  <c:v>0.61947916666666669</c:v>
                </c:pt>
                <c:pt idx="3273">
                  <c:v>0.61949074074074073</c:v>
                </c:pt>
                <c:pt idx="3274">
                  <c:v>0.61950231481481477</c:v>
                </c:pt>
                <c:pt idx="3275">
                  <c:v>0.61951388888888892</c:v>
                </c:pt>
                <c:pt idx="3276">
                  <c:v>0.61952546296296296</c:v>
                </c:pt>
                <c:pt idx="3277">
                  <c:v>0.61953703703703711</c:v>
                </c:pt>
                <c:pt idx="3278">
                  <c:v>0.61954861111111115</c:v>
                </c:pt>
                <c:pt idx="3279">
                  <c:v>0.61956018518518519</c:v>
                </c:pt>
                <c:pt idx="3280">
                  <c:v>0.61957175925925922</c:v>
                </c:pt>
                <c:pt idx="3281">
                  <c:v>0.61958333333333326</c:v>
                </c:pt>
                <c:pt idx="3282">
                  <c:v>0.61959490740740741</c:v>
                </c:pt>
                <c:pt idx="3283">
                  <c:v>0.61960648148148145</c:v>
                </c:pt>
                <c:pt idx="3284">
                  <c:v>0.6196180555555556</c:v>
                </c:pt>
                <c:pt idx="3285">
                  <c:v>0.61962962962962964</c:v>
                </c:pt>
                <c:pt idx="3286">
                  <c:v>0.61964120370370368</c:v>
                </c:pt>
                <c:pt idx="3287">
                  <c:v>0.61965277777777772</c:v>
                </c:pt>
                <c:pt idx="3288">
                  <c:v>0.61966435185185187</c:v>
                </c:pt>
                <c:pt idx="3289">
                  <c:v>0.61967592592592591</c:v>
                </c:pt>
                <c:pt idx="3290">
                  <c:v>0.61968750000000006</c:v>
                </c:pt>
                <c:pt idx="3291">
                  <c:v>0.6196990740740741</c:v>
                </c:pt>
                <c:pt idx="3292">
                  <c:v>0.61971064814814814</c:v>
                </c:pt>
                <c:pt idx="3293">
                  <c:v>0.61972222222222217</c:v>
                </c:pt>
                <c:pt idx="3294">
                  <c:v>0.61973379629629632</c:v>
                </c:pt>
                <c:pt idx="3295">
                  <c:v>0.61974537037037036</c:v>
                </c:pt>
                <c:pt idx="3296">
                  <c:v>0.61975694444444451</c:v>
                </c:pt>
                <c:pt idx="3297">
                  <c:v>0.61976851851851855</c:v>
                </c:pt>
                <c:pt idx="3298">
                  <c:v>0.61978009259259259</c:v>
                </c:pt>
                <c:pt idx="3299">
                  <c:v>0.61979166666666663</c:v>
                </c:pt>
                <c:pt idx="3300">
                  <c:v>0.61980324074074067</c:v>
                </c:pt>
                <c:pt idx="3301">
                  <c:v>0.61981481481481482</c:v>
                </c:pt>
                <c:pt idx="3302">
                  <c:v>0.61982638888888886</c:v>
                </c:pt>
                <c:pt idx="3303">
                  <c:v>0.61983796296296301</c:v>
                </c:pt>
                <c:pt idx="3304">
                  <c:v>0.61984953703703705</c:v>
                </c:pt>
                <c:pt idx="3305">
                  <c:v>0.61986111111111108</c:v>
                </c:pt>
                <c:pt idx="3306">
                  <c:v>0.61987268518518512</c:v>
                </c:pt>
                <c:pt idx="3307">
                  <c:v>0.61988425925925927</c:v>
                </c:pt>
                <c:pt idx="3308">
                  <c:v>0.61989583333333331</c:v>
                </c:pt>
                <c:pt idx="3309">
                  <c:v>0.61990740740740746</c:v>
                </c:pt>
                <c:pt idx="3310">
                  <c:v>0.6199189814814815</c:v>
                </c:pt>
                <c:pt idx="3311">
                  <c:v>0.61993055555555554</c:v>
                </c:pt>
                <c:pt idx="3312">
                  <c:v>0.61994212962962958</c:v>
                </c:pt>
                <c:pt idx="3313">
                  <c:v>0.61995370370370373</c:v>
                </c:pt>
                <c:pt idx="3314">
                  <c:v>0.61996527777777777</c:v>
                </c:pt>
                <c:pt idx="3315">
                  <c:v>0.61997685185185192</c:v>
                </c:pt>
                <c:pt idx="3316">
                  <c:v>0.61998842592592596</c:v>
                </c:pt>
                <c:pt idx="3317">
                  <c:v>0.62</c:v>
                </c:pt>
                <c:pt idx="3318">
                  <c:v>0.62001157407407403</c:v>
                </c:pt>
                <c:pt idx="3319">
                  <c:v>0.62002314814814818</c:v>
                </c:pt>
                <c:pt idx="3320">
                  <c:v>0.62003472222222222</c:v>
                </c:pt>
                <c:pt idx="3321">
                  <c:v>0.62004629629629626</c:v>
                </c:pt>
                <c:pt idx="3322">
                  <c:v>0.62005787037037041</c:v>
                </c:pt>
                <c:pt idx="3323">
                  <c:v>0.62006944444444445</c:v>
                </c:pt>
                <c:pt idx="3324">
                  <c:v>0.62008101851851849</c:v>
                </c:pt>
                <c:pt idx="3325">
                  <c:v>0.62009259259259253</c:v>
                </c:pt>
                <c:pt idx="3326">
                  <c:v>0.62010416666666668</c:v>
                </c:pt>
                <c:pt idx="3327">
                  <c:v>0.62011574074074072</c:v>
                </c:pt>
                <c:pt idx="3328">
                  <c:v>0.62012731481481487</c:v>
                </c:pt>
                <c:pt idx="3329">
                  <c:v>0.62013888888888891</c:v>
                </c:pt>
                <c:pt idx="3330">
                  <c:v>0.62015046296296295</c:v>
                </c:pt>
                <c:pt idx="3331">
                  <c:v>0.62016203703703698</c:v>
                </c:pt>
                <c:pt idx="3332">
                  <c:v>0.62017361111111113</c:v>
                </c:pt>
                <c:pt idx="3333">
                  <c:v>0.62018518518518517</c:v>
                </c:pt>
                <c:pt idx="3334">
                  <c:v>0.62019675925925932</c:v>
                </c:pt>
                <c:pt idx="3335">
                  <c:v>0.62020833333333336</c:v>
                </c:pt>
                <c:pt idx="3336">
                  <c:v>0.6202199074074074</c:v>
                </c:pt>
                <c:pt idx="3337">
                  <c:v>0.62023148148148144</c:v>
                </c:pt>
                <c:pt idx="3338">
                  <c:v>0.62024305555555559</c:v>
                </c:pt>
                <c:pt idx="3339">
                  <c:v>0.62025462962962963</c:v>
                </c:pt>
                <c:pt idx="3340">
                  <c:v>0.62026620370370367</c:v>
                </c:pt>
                <c:pt idx="3341">
                  <c:v>0.62027777777777782</c:v>
                </c:pt>
                <c:pt idx="3342">
                  <c:v>0.62028935185185186</c:v>
                </c:pt>
                <c:pt idx="3343">
                  <c:v>0.62030092592592589</c:v>
                </c:pt>
                <c:pt idx="3344">
                  <c:v>0.62031249999999993</c:v>
                </c:pt>
                <c:pt idx="3345">
                  <c:v>0.62032407407407408</c:v>
                </c:pt>
                <c:pt idx="3346">
                  <c:v>0.62033564814814812</c:v>
                </c:pt>
                <c:pt idx="3347">
                  <c:v>0.62034722222222227</c:v>
                </c:pt>
                <c:pt idx="3348">
                  <c:v>0.62035879629629631</c:v>
                </c:pt>
                <c:pt idx="3349">
                  <c:v>0.62037037037037035</c:v>
                </c:pt>
                <c:pt idx="3350">
                  <c:v>0.62038194444444439</c:v>
                </c:pt>
                <c:pt idx="3351">
                  <c:v>0.62039351851851854</c:v>
                </c:pt>
                <c:pt idx="3352">
                  <c:v>0.62040509259259258</c:v>
                </c:pt>
                <c:pt idx="3353">
                  <c:v>0.62041666666666673</c:v>
                </c:pt>
                <c:pt idx="3354">
                  <c:v>0.62042824074074077</c:v>
                </c:pt>
                <c:pt idx="3355">
                  <c:v>0.62043981481481481</c:v>
                </c:pt>
                <c:pt idx="3356">
                  <c:v>0.62045138888888884</c:v>
                </c:pt>
                <c:pt idx="3357">
                  <c:v>0.62046296296296299</c:v>
                </c:pt>
                <c:pt idx="3358">
                  <c:v>0.62047453703703703</c:v>
                </c:pt>
                <c:pt idx="3359">
                  <c:v>0.62048611111111118</c:v>
                </c:pt>
                <c:pt idx="3360">
                  <c:v>0.62049768518518522</c:v>
                </c:pt>
                <c:pt idx="3361">
                  <c:v>0.62050925925925926</c:v>
                </c:pt>
                <c:pt idx="3362">
                  <c:v>0.6205208333333333</c:v>
                </c:pt>
                <c:pt idx="3363">
                  <c:v>0.62053240740740734</c:v>
                </c:pt>
                <c:pt idx="3364">
                  <c:v>0.62054398148148149</c:v>
                </c:pt>
                <c:pt idx="3365">
                  <c:v>0.62055555555555553</c:v>
                </c:pt>
                <c:pt idx="3366">
                  <c:v>0.62056712962962968</c:v>
                </c:pt>
                <c:pt idx="3367">
                  <c:v>0.62057870370370372</c:v>
                </c:pt>
                <c:pt idx="3368">
                  <c:v>0.62059027777777775</c:v>
                </c:pt>
                <c:pt idx="3369">
                  <c:v>0.62060185185185179</c:v>
                </c:pt>
                <c:pt idx="3370">
                  <c:v>0.62061342592592594</c:v>
                </c:pt>
                <c:pt idx="3371">
                  <c:v>0.62062499999999998</c:v>
                </c:pt>
                <c:pt idx="3372">
                  <c:v>0.62063657407407413</c:v>
                </c:pt>
                <c:pt idx="3373">
                  <c:v>0.62064814814814817</c:v>
                </c:pt>
                <c:pt idx="3374">
                  <c:v>0.62065972222222221</c:v>
                </c:pt>
                <c:pt idx="3375">
                  <c:v>0.62067129629629625</c:v>
                </c:pt>
                <c:pt idx="3376">
                  <c:v>0.6206828703703704</c:v>
                </c:pt>
                <c:pt idx="3377">
                  <c:v>0.62069444444444444</c:v>
                </c:pt>
                <c:pt idx="3378">
                  <c:v>0.62070601851851859</c:v>
                </c:pt>
                <c:pt idx="3379">
                  <c:v>0.62071759259259263</c:v>
                </c:pt>
                <c:pt idx="3380">
                  <c:v>0.62072916666666667</c:v>
                </c:pt>
                <c:pt idx="3381">
                  <c:v>0.6207407407407407</c:v>
                </c:pt>
                <c:pt idx="3382">
                  <c:v>0.62075231481481474</c:v>
                </c:pt>
                <c:pt idx="3383">
                  <c:v>0.62076388888888889</c:v>
                </c:pt>
                <c:pt idx="3384">
                  <c:v>0.62077546296296293</c:v>
                </c:pt>
                <c:pt idx="3385">
                  <c:v>0.62078703703703708</c:v>
                </c:pt>
                <c:pt idx="3386">
                  <c:v>0.62079861111111112</c:v>
                </c:pt>
                <c:pt idx="3387">
                  <c:v>0.62081018518518516</c:v>
                </c:pt>
                <c:pt idx="3388">
                  <c:v>0.6208217592592592</c:v>
                </c:pt>
                <c:pt idx="3389">
                  <c:v>0.62083333333333335</c:v>
                </c:pt>
                <c:pt idx="3390">
                  <c:v>0.62084490740740739</c:v>
                </c:pt>
                <c:pt idx="3391">
                  <c:v>0.62085648148148154</c:v>
                </c:pt>
                <c:pt idx="3392">
                  <c:v>0.62086805555555558</c:v>
                </c:pt>
                <c:pt idx="3393">
                  <c:v>0.62087962962962961</c:v>
                </c:pt>
                <c:pt idx="3394">
                  <c:v>0.62089120370370365</c:v>
                </c:pt>
                <c:pt idx="3395">
                  <c:v>0.6209027777777778</c:v>
                </c:pt>
                <c:pt idx="3396">
                  <c:v>0.62091435185185184</c:v>
                </c:pt>
                <c:pt idx="3397">
                  <c:v>0.62092592592592599</c:v>
                </c:pt>
                <c:pt idx="3398">
                  <c:v>0.62093750000000003</c:v>
                </c:pt>
                <c:pt idx="3399">
                  <c:v>0.62094907407407407</c:v>
                </c:pt>
                <c:pt idx="3400">
                  <c:v>0.62096064814814811</c:v>
                </c:pt>
                <c:pt idx="3401">
                  <c:v>0.62097222222222226</c:v>
                </c:pt>
                <c:pt idx="3402">
                  <c:v>0.6209837962962963</c:v>
                </c:pt>
                <c:pt idx="3403">
                  <c:v>0.62099537037037034</c:v>
                </c:pt>
                <c:pt idx="3404">
                  <c:v>0.62100694444444449</c:v>
                </c:pt>
                <c:pt idx="3405">
                  <c:v>0.62101851851851853</c:v>
                </c:pt>
                <c:pt idx="3406">
                  <c:v>0.62103009259259256</c:v>
                </c:pt>
                <c:pt idx="3407">
                  <c:v>0.6210416666666666</c:v>
                </c:pt>
                <c:pt idx="3408">
                  <c:v>0.62105324074074075</c:v>
                </c:pt>
                <c:pt idx="3409">
                  <c:v>0.62106481481481479</c:v>
                </c:pt>
                <c:pt idx="3410">
                  <c:v>0.62107638888888894</c:v>
                </c:pt>
                <c:pt idx="3411">
                  <c:v>0.62108796296296298</c:v>
                </c:pt>
                <c:pt idx="3412">
                  <c:v>0.62109953703703702</c:v>
                </c:pt>
                <c:pt idx="3413">
                  <c:v>0.62111111111111106</c:v>
                </c:pt>
                <c:pt idx="3414">
                  <c:v>0.62112268518518521</c:v>
                </c:pt>
                <c:pt idx="3415">
                  <c:v>0.62113425925925925</c:v>
                </c:pt>
                <c:pt idx="3416">
                  <c:v>0.6211458333333334</c:v>
                </c:pt>
                <c:pt idx="3417">
                  <c:v>0.62115740740740744</c:v>
                </c:pt>
                <c:pt idx="3418">
                  <c:v>0.62116898148148147</c:v>
                </c:pt>
                <c:pt idx="3419">
                  <c:v>0.62118055555555551</c:v>
                </c:pt>
                <c:pt idx="3420">
                  <c:v>0.62119212962962966</c:v>
                </c:pt>
                <c:pt idx="3421">
                  <c:v>0.6212037037037037</c:v>
                </c:pt>
                <c:pt idx="3422">
                  <c:v>0.62121527777777774</c:v>
                </c:pt>
                <c:pt idx="3423">
                  <c:v>0.62122685185185189</c:v>
                </c:pt>
                <c:pt idx="3424">
                  <c:v>0.62123842592592593</c:v>
                </c:pt>
                <c:pt idx="3425">
                  <c:v>0.62124999999999997</c:v>
                </c:pt>
                <c:pt idx="3426">
                  <c:v>0.62126157407407401</c:v>
                </c:pt>
                <c:pt idx="3427">
                  <c:v>0.62127314814814816</c:v>
                </c:pt>
                <c:pt idx="3428">
                  <c:v>0.6212847222222222</c:v>
                </c:pt>
                <c:pt idx="3429">
                  <c:v>0.62129629629629635</c:v>
                </c:pt>
                <c:pt idx="3430">
                  <c:v>0.62130787037037039</c:v>
                </c:pt>
                <c:pt idx="3431">
                  <c:v>0.62131944444444442</c:v>
                </c:pt>
                <c:pt idx="3432">
                  <c:v>0.62133101851851846</c:v>
                </c:pt>
                <c:pt idx="3433">
                  <c:v>0.62134259259259261</c:v>
                </c:pt>
                <c:pt idx="3434">
                  <c:v>0.62135416666666665</c:v>
                </c:pt>
                <c:pt idx="3435">
                  <c:v>0.6213657407407408</c:v>
                </c:pt>
                <c:pt idx="3436">
                  <c:v>0.62137731481481484</c:v>
                </c:pt>
                <c:pt idx="3437">
                  <c:v>0.62138888888888888</c:v>
                </c:pt>
                <c:pt idx="3438">
                  <c:v>0.62140046296296292</c:v>
                </c:pt>
                <c:pt idx="3439">
                  <c:v>0.62141203703703707</c:v>
                </c:pt>
                <c:pt idx="3440">
                  <c:v>0.62142361111111111</c:v>
                </c:pt>
                <c:pt idx="3441">
                  <c:v>0.62143518518518526</c:v>
                </c:pt>
                <c:pt idx="3442">
                  <c:v>0.6214467592592593</c:v>
                </c:pt>
                <c:pt idx="3443">
                  <c:v>0.62145833333333333</c:v>
                </c:pt>
                <c:pt idx="3444">
                  <c:v>0.62146990740740737</c:v>
                </c:pt>
                <c:pt idx="3445">
                  <c:v>0.62148148148148141</c:v>
                </c:pt>
                <c:pt idx="3446">
                  <c:v>0.62149305555555556</c:v>
                </c:pt>
                <c:pt idx="3447">
                  <c:v>0.6215046296296296</c:v>
                </c:pt>
                <c:pt idx="3448">
                  <c:v>0.62151620370370375</c:v>
                </c:pt>
                <c:pt idx="3449">
                  <c:v>0.62152777777777779</c:v>
                </c:pt>
                <c:pt idx="3450">
                  <c:v>0.62153935185185183</c:v>
                </c:pt>
                <c:pt idx="3451">
                  <c:v>0.62155092592592587</c:v>
                </c:pt>
                <c:pt idx="3452">
                  <c:v>0.62156250000000002</c:v>
                </c:pt>
                <c:pt idx="3453">
                  <c:v>0.62157407407407406</c:v>
                </c:pt>
                <c:pt idx="3454">
                  <c:v>0.62158564814814821</c:v>
                </c:pt>
                <c:pt idx="3455">
                  <c:v>0.62159722222222225</c:v>
                </c:pt>
                <c:pt idx="3456">
                  <c:v>0.62160879629629628</c:v>
                </c:pt>
                <c:pt idx="3457">
                  <c:v>0.62162037037037032</c:v>
                </c:pt>
                <c:pt idx="3458">
                  <c:v>0.62163194444444447</c:v>
                </c:pt>
                <c:pt idx="3459">
                  <c:v>0.62164351851851851</c:v>
                </c:pt>
                <c:pt idx="3460">
                  <c:v>0.62165509259259266</c:v>
                </c:pt>
                <c:pt idx="3461">
                  <c:v>0.6216666666666667</c:v>
                </c:pt>
                <c:pt idx="3462">
                  <c:v>0.62167824074074074</c:v>
                </c:pt>
                <c:pt idx="3463">
                  <c:v>0.62168981481481478</c:v>
                </c:pt>
                <c:pt idx="3464">
                  <c:v>0.62170138888888882</c:v>
                </c:pt>
                <c:pt idx="3465">
                  <c:v>0.62171296296296297</c:v>
                </c:pt>
                <c:pt idx="3466">
                  <c:v>0.62172453703703701</c:v>
                </c:pt>
                <c:pt idx="3467">
                  <c:v>0.62173611111111116</c:v>
                </c:pt>
                <c:pt idx="3468">
                  <c:v>0.62174768518518519</c:v>
                </c:pt>
                <c:pt idx="3469">
                  <c:v>0.62175925925925923</c:v>
                </c:pt>
                <c:pt idx="3470">
                  <c:v>0.62177083333333327</c:v>
                </c:pt>
                <c:pt idx="3471">
                  <c:v>0.62178240740740742</c:v>
                </c:pt>
                <c:pt idx="3472">
                  <c:v>0.62179398148148146</c:v>
                </c:pt>
                <c:pt idx="3473">
                  <c:v>0.62180555555555561</c:v>
                </c:pt>
                <c:pt idx="3474">
                  <c:v>0.62181712962962965</c:v>
                </c:pt>
                <c:pt idx="3475">
                  <c:v>0.62182870370370369</c:v>
                </c:pt>
                <c:pt idx="3476">
                  <c:v>0.62184027777777773</c:v>
                </c:pt>
                <c:pt idx="3477">
                  <c:v>0.62185185185185188</c:v>
                </c:pt>
                <c:pt idx="3478">
                  <c:v>0.62186342592592592</c:v>
                </c:pt>
                <c:pt idx="3479">
                  <c:v>0.62187500000000007</c:v>
                </c:pt>
                <c:pt idx="3480">
                  <c:v>0.62188657407407411</c:v>
                </c:pt>
                <c:pt idx="3481">
                  <c:v>0.62189814814814814</c:v>
                </c:pt>
                <c:pt idx="3482">
                  <c:v>0.62190972222222218</c:v>
                </c:pt>
                <c:pt idx="3483">
                  <c:v>0.62192129629629633</c:v>
                </c:pt>
                <c:pt idx="3484">
                  <c:v>0.62193287037037037</c:v>
                </c:pt>
                <c:pt idx="3485">
                  <c:v>0.62194444444444441</c:v>
                </c:pt>
                <c:pt idx="3486">
                  <c:v>0.62195601851851856</c:v>
                </c:pt>
                <c:pt idx="3487">
                  <c:v>0.6219675925925926</c:v>
                </c:pt>
                <c:pt idx="3488">
                  <c:v>0.62197916666666664</c:v>
                </c:pt>
                <c:pt idx="3489">
                  <c:v>0.62199074074074068</c:v>
                </c:pt>
                <c:pt idx="3490">
                  <c:v>0.62200231481481483</c:v>
                </c:pt>
                <c:pt idx="3491">
                  <c:v>0.62201388888888887</c:v>
                </c:pt>
                <c:pt idx="3492">
                  <c:v>0.62202546296296302</c:v>
                </c:pt>
                <c:pt idx="3493">
                  <c:v>0.62203703703703705</c:v>
                </c:pt>
                <c:pt idx="3494">
                  <c:v>0.62204861111111109</c:v>
                </c:pt>
                <c:pt idx="3495">
                  <c:v>0.62206018518518513</c:v>
                </c:pt>
                <c:pt idx="3496">
                  <c:v>0.62207175925925928</c:v>
                </c:pt>
                <c:pt idx="3497">
                  <c:v>0.62208333333333332</c:v>
                </c:pt>
                <c:pt idx="3498">
                  <c:v>0.62209490740740747</c:v>
                </c:pt>
                <c:pt idx="3499">
                  <c:v>0.62210648148148151</c:v>
                </c:pt>
                <c:pt idx="3500">
                  <c:v>0.62211805555555555</c:v>
                </c:pt>
                <c:pt idx="3501">
                  <c:v>0.62212962962962959</c:v>
                </c:pt>
                <c:pt idx="3502">
                  <c:v>0.62214120370370374</c:v>
                </c:pt>
                <c:pt idx="3503">
                  <c:v>0.62215277777777778</c:v>
                </c:pt>
                <c:pt idx="3504">
                  <c:v>0.62216435185185182</c:v>
                </c:pt>
                <c:pt idx="3505">
                  <c:v>0.62217592592592597</c:v>
                </c:pt>
                <c:pt idx="3506">
                  <c:v>0.6221875</c:v>
                </c:pt>
                <c:pt idx="3507">
                  <c:v>0.62219907407407404</c:v>
                </c:pt>
                <c:pt idx="3508">
                  <c:v>0.62221064814814808</c:v>
                </c:pt>
                <c:pt idx="3509">
                  <c:v>0.62222222222222223</c:v>
                </c:pt>
                <c:pt idx="3510">
                  <c:v>0.62223379629629627</c:v>
                </c:pt>
                <c:pt idx="3511">
                  <c:v>0.62224537037037042</c:v>
                </c:pt>
                <c:pt idx="3512">
                  <c:v>0.62225694444444446</c:v>
                </c:pt>
                <c:pt idx="3513">
                  <c:v>0.6222685185185185</c:v>
                </c:pt>
                <c:pt idx="3514">
                  <c:v>0.62228009259259254</c:v>
                </c:pt>
                <c:pt idx="3515">
                  <c:v>0.62229166666666669</c:v>
                </c:pt>
                <c:pt idx="3516">
                  <c:v>0.62230324074074073</c:v>
                </c:pt>
                <c:pt idx="3517">
                  <c:v>0.62231481481481488</c:v>
                </c:pt>
                <c:pt idx="3518">
                  <c:v>0.62232638888888892</c:v>
                </c:pt>
                <c:pt idx="3519">
                  <c:v>0.62233796296296295</c:v>
                </c:pt>
                <c:pt idx="3520">
                  <c:v>0.62234953703703699</c:v>
                </c:pt>
                <c:pt idx="3521">
                  <c:v>0.62236111111111114</c:v>
                </c:pt>
                <c:pt idx="3522">
                  <c:v>0.62237268518518518</c:v>
                </c:pt>
                <c:pt idx="3523">
                  <c:v>0.62238425925925933</c:v>
                </c:pt>
                <c:pt idx="3524">
                  <c:v>0.62239583333333337</c:v>
                </c:pt>
                <c:pt idx="3525">
                  <c:v>0.62240740740740741</c:v>
                </c:pt>
                <c:pt idx="3526">
                  <c:v>0.62241898148148145</c:v>
                </c:pt>
                <c:pt idx="3527">
                  <c:v>0.62243055555555549</c:v>
                </c:pt>
                <c:pt idx="3528">
                  <c:v>0.62244212962962964</c:v>
                </c:pt>
                <c:pt idx="3529">
                  <c:v>0.62245370370370368</c:v>
                </c:pt>
                <c:pt idx="3530">
                  <c:v>0.62246527777777783</c:v>
                </c:pt>
                <c:pt idx="3531">
                  <c:v>0.62247685185185186</c:v>
                </c:pt>
                <c:pt idx="3532">
                  <c:v>0.6224884259259259</c:v>
                </c:pt>
                <c:pt idx="3533">
                  <c:v>0.62249999999999994</c:v>
                </c:pt>
                <c:pt idx="3534">
                  <c:v>0.62251157407407409</c:v>
                </c:pt>
                <c:pt idx="3535">
                  <c:v>0.62252314814814813</c:v>
                </c:pt>
                <c:pt idx="3536">
                  <c:v>0.62253472222222228</c:v>
                </c:pt>
                <c:pt idx="3537">
                  <c:v>0.62254629629629632</c:v>
                </c:pt>
                <c:pt idx="3538">
                  <c:v>0.62255787037037036</c:v>
                </c:pt>
                <c:pt idx="3539">
                  <c:v>0.6225694444444444</c:v>
                </c:pt>
                <c:pt idx="3540">
                  <c:v>0.62258101851851855</c:v>
                </c:pt>
                <c:pt idx="3541">
                  <c:v>0.62259259259259259</c:v>
                </c:pt>
                <c:pt idx="3542">
                  <c:v>0.62260416666666674</c:v>
                </c:pt>
                <c:pt idx="3543">
                  <c:v>0.62261574074074078</c:v>
                </c:pt>
                <c:pt idx="3544">
                  <c:v>0.62262731481481481</c:v>
                </c:pt>
                <c:pt idx="3545">
                  <c:v>0.62263888888888885</c:v>
                </c:pt>
                <c:pt idx="3546">
                  <c:v>0.62265046296296289</c:v>
                </c:pt>
                <c:pt idx="3547">
                  <c:v>0.62266203703703704</c:v>
                </c:pt>
                <c:pt idx="3548">
                  <c:v>0.62267361111111108</c:v>
                </c:pt>
                <c:pt idx="3549">
                  <c:v>0.62268518518518523</c:v>
                </c:pt>
                <c:pt idx="3550">
                  <c:v>0.62269675925925927</c:v>
                </c:pt>
                <c:pt idx="3551">
                  <c:v>0.62270833333333331</c:v>
                </c:pt>
                <c:pt idx="3552">
                  <c:v>0.62271990740740735</c:v>
                </c:pt>
                <c:pt idx="3553">
                  <c:v>0.6227314814814815</c:v>
                </c:pt>
                <c:pt idx="3554">
                  <c:v>0.62274305555555554</c:v>
                </c:pt>
                <c:pt idx="3555">
                  <c:v>0.62275462962962969</c:v>
                </c:pt>
                <c:pt idx="3556">
                  <c:v>0.62276620370370372</c:v>
                </c:pt>
                <c:pt idx="3557">
                  <c:v>0.62277777777777776</c:v>
                </c:pt>
                <c:pt idx="3558">
                  <c:v>0.6227893518518518</c:v>
                </c:pt>
                <c:pt idx="3559">
                  <c:v>0.62280092592592595</c:v>
                </c:pt>
                <c:pt idx="3560">
                  <c:v>0.62281249999999999</c:v>
                </c:pt>
                <c:pt idx="3561">
                  <c:v>0.62282407407407414</c:v>
                </c:pt>
                <c:pt idx="3562">
                  <c:v>0.62283564814814818</c:v>
                </c:pt>
                <c:pt idx="3563">
                  <c:v>0.62284722222222222</c:v>
                </c:pt>
                <c:pt idx="3564">
                  <c:v>0.62285879629629626</c:v>
                </c:pt>
                <c:pt idx="3565">
                  <c:v>0.6228703703703703</c:v>
                </c:pt>
                <c:pt idx="3566">
                  <c:v>0.62288194444444445</c:v>
                </c:pt>
                <c:pt idx="3567">
                  <c:v>0.62289351851851849</c:v>
                </c:pt>
                <c:pt idx="3568">
                  <c:v>0.62290509259259264</c:v>
                </c:pt>
                <c:pt idx="3569">
                  <c:v>0.62291666666666667</c:v>
                </c:pt>
                <c:pt idx="3570">
                  <c:v>0.62292824074074071</c:v>
                </c:pt>
                <c:pt idx="3571">
                  <c:v>0.62293981481481475</c:v>
                </c:pt>
                <c:pt idx="3572">
                  <c:v>0.6229513888888889</c:v>
                </c:pt>
                <c:pt idx="3573">
                  <c:v>0.62296296296296294</c:v>
                </c:pt>
              </c:numCache>
            </c:numRef>
          </c:cat>
          <c:val>
            <c:numRef>
              <c:f>전체!$F$2:$F$3580</c:f>
              <c:numCache>
                <c:formatCode>General</c:formatCode>
                <c:ptCount val="3579"/>
                <c:pt idx="0">
                  <c:v>3.9981499999999999</c:v>
                </c:pt>
                <c:pt idx="1">
                  <c:v>1.18909</c:v>
                </c:pt>
                <c:pt idx="2">
                  <c:v>0.43997199999999997</c:v>
                </c:pt>
                <c:pt idx="3">
                  <c:v>2.0918399999999999</c:v>
                </c:pt>
                <c:pt idx="4">
                  <c:v>1.6817899999999999</c:v>
                </c:pt>
                <c:pt idx="5">
                  <c:v>1.24749</c:v>
                </c:pt>
                <c:pt idx="6">
                  <c:v>0.51200500000000004</c:v>
                </c:pt>
                <c:pt idx="7">
                  <c:v>-9.8559800000000003E-2</c:v>
                </c:pt>
                <c:pt idx="8">
                  <c:v>0.84516400000000003</c:v>
                </c:pt>
                <c:pt idx="9">
                  <c:v>-1.2</c:v>
                </c:pt>
                <c:pt idx="10">
                  <c:v>-2.4410799999999999</c:v>
                </c:pt>
                <c:pt idx="11">
                  <c:v>-1.51753</c:v>
                </c:pt>
                <c:pt idx="12">
                  <c:v>-0.50655700000000004</c:v>
                </c:pt>
                <c:pt idx="13">
                  <c:v>1.3770199999999999</c:v>
                </c:pt>
                <c:pt idx="14">
                  <c:v>1.9890600000000001</c:v>
                </c:pt>
                <c:pt idx="15">
                  <c:v>0.51912100000000005</c:v>
                </c:pt>
                <c:pt idx="16">
                  <c:v>0.89529400000000003</c:v>
                </c:pt>
                <c:pt idx="17">
                  <c:v>2.2419500000000001</c:v>
                </c:pt>
                <c:pt idx="18">
                  <c:v>1.11694</c:v>
                </c:pt>
                <c:pt idx="19">
                  <c:v>-0.59464300000000003</c:v>
                </c:pt>
                <c:pt idx="20">
                  <c:v>-0.55640000000000001</c:v>
                </c:pt>
                <c:pt idx="21">
                  <c:v>3.0231600000000001E-2</c:v>
                </c:pt>
                <c:pt idx="22">
                  <c:v>4.1861100000000002</c:v>
                </c:pt>
                <c:pt idx="23">
                  <c:v>3.0427599999999999</c:v>
                </c:pt>
                <c:pt idx="24">
                  <c:v>1.6506700000000001</c:v>
                </c:pt>
                <c:pt idx="25">
                  <c:v>2.3280400000000001</c:v>
                </c:pt>
                <c:pt idx="26">
                  <c:v>2.0078499999999999</c:v>
                </c:pt>
                <c:pt idx="27">
                  <c:v>0.635826</c:v>
                </c:pt>
                <c:pt idx="28">
                  <c:v>0.123476</c:v>
                </c:pt>
                <c:pt idx="29">
                  <c:v>1.65225</c:v>
                </c:pt>
                <c:pt idx="30">
                  <c:v>-0.41026099999999999</c:v>
                </c:pt>
                <c:pt idx="31">
                  <c:v>0.357375</c:v>
                </c:pt>
                <c:pt idx="32">
                  <c:v>-0.82888099999999998</c:v>
                </c:pt>
                <c:pt idx="33">
                  <c:v>0.91799500000000001</c:v>
                </c:pt>
                <c:pt idx="34">
                  <c:v>0.36910199999999999</c:v>
                </c:pt>
                <c:pt idx="35">
                  <c:v>1.8925099999999999</c:v>
                </c:pt>
                <c:pt idx="36">
                  <c:v>3.87575</c:v>
                </c:pt>
                <c:pt idx="37">
                  <c:v>1.0921099999999999</c:v>
                </c:pt>
                <c:pt idx="38">
                  <c:v>0.16750499999999999</c:v>
                </c:pt>
                <c:pt idx="39">
                  <c:v>-0.350435</c:v>
                </c:pt>
                <c:pt idx="40">
                  <c:v>-2.0982500000000002</c:v>
                </c:pt>
                <c:pt idx="41">
                  <c:v>-0.487344</c:v>
                </c:pt>
                <c:pt idx="42">
                  <c:v>0.587592</c:v>
                </c:pt>
                <c:pt idx="43">
                  <c:v>-0.99784600000000001</c:v>
                </c:pt>
                <c:pt idx="44">
                  <c:v>1.00512</c:v>
                </c:pt>
                <c:pt idx="45">
                  <c:v>-0.55391800000000002</c:v>
                </c:pt>
                <c:pt idx="46">
                  <c:v>6.5555799999999997E-2</c:v>
                </c:pt>
                <c:pt idx="47">
                  <c:v>0.87261299999999997</c:v>
                </c:pt>
                <c:pt idx="48">
                  <c:v>2.43499</c:v>
                </c:pt>
                <c:pt idx="49">
                  <c:v>3.5717300000000001</c:v>
                </c:pt>
                <c:pt idx="50">
                  <c:v>1.6806099999999999</c:v>
                </c:pt>
                <c:pt idx="51">
                  <c:v>0.49238399999999999</c:v>
                </c:pt>
                <c:pt idx="52">
                  <c:v>0.31826700000000002</c:v>
                </c:pt>
                <c:pt idx="53">
                  <c:v>2.1335600000000001</c:v>
                </c:pt>
                <c:pt idx="54">
                  <c:v>1.0850500000000001</c:v>
                </c:pt>
                <c:pt idx="55">
                  <c:v>0.80070699999999995</c:v>
                </c:pt>
                <c:pt idx="56">
                  <c:v>0.62595199999999995</c:v>
                </c:pt>
                <c:pt idx="57">
                  <c:v>3.4951400000000001</c:v>
                </c:pt>
                <c:pt idx="58">
                  <c:v>3.7461700000000002</c:v>
                </c:pt>
                <c:pt idx="59">
                  <c:v>3.4166799999999999</c:v>
                </c:pt>
                <c:pt idx="60">
                  <c:v>1.8924300000000001</c:v>
                </c:pt>
                <c:pt idx="61">
                  <c:v>1.6243099999999999</c:v>
                </c:pt>
                <c:pt idx="62">
                  <c:v>1.35242</c:v>
                </c:pt>
                <c:pt idx="63">
                  <c:v>0.788767</c:v>
                </c:pt>
                <c:pt idx="64">
                  <c:v>1.0168200000000001</c:v>
                </c:pt>
                <c:pt idx="65">
                  <c:v>1.3244</c:v>
                </c:pt>
                <c:pt idx="66">
                  <c:v>2.3446099999999999</c:v>
                </c:pt>
                <c:pt idx="67">
                  <c:v>0.98756500000000003</c:v>
                </c:pt>
                <c:pt idx="68">
                  <c:v>0.30197800000000002</c:v>
                </c:pt>
                <c:pt idx="69">
                  <c:v>-2.8373599999999999E-2</c:v>
                </c:pt>
                <c:pt idx="70">
                  <c:v>-0.85545499999999997</c:v>
                </c:pt>
                <c:pt idx="71">
                  <c:v>2.1432799999999999</c:v>
                </c:pt>
                <c:pt idx="72">
                  <c:v>9.8922800000000005E-2</c:v>
                </c:pt>
                <c:pt idx="73">
                  <c:v>0.358958</c:v>
                </c:pt>
                <c:pt idx="74">
                  <c:v>0.99957700000000005</c:v>
                </c:pt>
                <c:pt idx="75">
                  <c:v>0.131411</c:v>
                </c:pt>
                <c:pt idx="76">
                  <c:v>-2.1943000000000001</c:v>
                </c:pt>
                <c:pt idx="77">
                  <c:v>0.131272</c:v>
                </c:pt>
                <c:pt idx="78">
                  <c:v>0.18218999999999999</c:v>
                </c:pt>
                <c:pt idx="79">
                  <c:v>0.28224399999999999</c:v>
                </c:pt>
                <c:pt idx="80">
                  <c:v>-1.6661600000000001</c:v>
                </c:pt>
                <c:pt idx="81">
                  <c:v>-0.482263</c:v>
                </c:pt>
                <c:pt idx="82">
                  <c:v>0.59714199999999995</c:v>
                </c:pt>
                <c:pt idx="83">
                  <c:v>0.248393</c:v>
                </c:pt>
                <c:pt idx="84">
                  <c:v>-0.59340800000000005</c:v>
                </c:pt>
                <c:pt idx="85">
                  <c:v>1.2548900000000001</c:v>
                </c:pt>
                <c:pt idx="86">
                  <c:v>1.38825</c:v>
                </c:pt>
                <c:pt idx="87">
                  <c:v>1.2233000000000001</c:v>
                </c:pt>
                <c:pt idx="88">
                  <c:v>1.7030099999999999</c:v>
                </c:pt>
                <c:pt idx="89">
                  <c:v>2.6549900000000002</c:v>
                </c:pt>
                <c:pt idx="90">
                  <c:v>0.98843899999999996</c:v>
                </c:pt>
                <c:pt idx="91">
                  <c:v>2.20458</c:v>
                </c:pt>
                <c:pt idx="92">
                  <c:v>-0.27362700000000001</c:v>
                </c:pt>
                <c:pt idx="93">
                  <c:v>1.44828</c:v>
                </c:pt>
                <c:pt idx="94">
                  <c:v>1.33385</c:v>
                </c:pt>
                <c:pt idx="95">
                  <c:v>4.2893199999999999E-2</c:v>
                </c:pt>
                <c:pt idx="96">
                  <c:v>-2.0821399999999999</c:v>
                </c:pt>
                <c:pt idx="97">
                  <c:v>-1.1844199999999999E-2</c:v>
                </c:pt>
                <c:pt idx="98">
                  <c:v>-0.57153299999999996</c:v>
                </c:pt>
                <c:pt idx="99">
                  <c:v>0.82008400000000004</c:v>
                </c:pt>
                <c:pt idx="100">
                  <c:v>1.4375100000000001</c:v>
                </c:pt>
                <c:pt idx="101">
                  <c:v>2.0191400000000002</c:v>
                </c:pt>
                <c:pt idx="102">
                  <c:v>2.8280500000000002</c:v>
                </c:pt>
                <c:pt idx="103">
                  <c:v>0.62967200000000001</c:v>
                </c:pt>
                <c:pt idx="104">
                  <c:v>2.7263199999999999</c:v>
                </c:pt>
                <c:pt idx="105">
                  <c:v>1.9622200000000001</c:v>
                </c:pt>
                <c:pt idx="106">
                  <c:v>1.7724299999999999</c:v>
                </c:pt>
                <c:pt idx="107">
                  <c:v>1.36988</c:v>
                </c:pt>
                <c:pt idx="108">
                  <c:v>0.59315499999999999</c:v>
                </c:pt>
                <c:pt idx="109">
                  <c:v>1.8811500000000001</c:v>
                </c:pt>
                <c:pt idx="110">
                  <c:v>1.4865600000000001</c:v>
                </c:pt>
                <c:pt idx="111">
                  <c:v>1.2869200000000001</c:v>
                </c:pt>
                <c:pt idx="112">
                  <c:v>3.33595</c:v>
                </c:pt>
                <c:pt idx="113">
                  <c:v>0.90806100000000001</c:v>
                </c:pt>
                <c:pt idx="114">
                  <c:v>-2.9697499999999999</c:v>
                </c:pt>
                <c:pt idx="115">
                  <c:v>-0.406364</c:v>
                </c:pt>
                <c:pt idx="116">
                  <c:v>-1.9584699999999999</c:v>
                </c:pt>
                <c:pt idx="117">
                  <c:v>-0.36936799999999997</c:v>
                </c:pt>
                <c:pt idx="118">
                  <c:v>0.122214</c:v>
                </c:pt>
                <c:pt idx="119">
                  <c:v>0.28982400000000003</c:v>
                </c:pt>
                <c:pt idx="120">
                  <c:v>-0.67524200000000001</c:v>
                </c:pt>
                <c:pt idx="121">
                  <c:v>0.763737</c:v>
                </c:pt>
                <c:pt idx="122">
                  <c:v>2.9011100000000001</c:v>
                </c:pt>
                <c:pt idx="123">
                  <c:v>0.15280199999999999</c:v>
                </c:pt>
                <c:pt idx="124">
                  <c:v>1.4393100000000001</c:v>
                </c:pt>
                <c:pt idx="125">
                  <c:v>1.4129700000000001</c:v>
                </c:pt>
                <c:pt idx="126">
                  <c:v>1.0379400000000001</c:v>
                </c:pt>
                <c:pt idx="127">
                  <c:v>3.2305299999999999</c:v>
                </c:pt>
                <c:pt idx="128">
                  <c:v>2.2989700000000002</c:v>
                </c:pt>
                <c:pt idx="129">
                  <c:v>0.94657500000000006</c:v>
                </c:pt>
                <c:pt idx="130">
                  <c:v>1.0518700000000001</c:v>
                </c:pt>
                <c:pt idx="131">
                  <c:v>1.2705200000000001</c:v>
                </c:pt>
                <c:pt idx="132">
                  <c:v>6.4600099999999994E-2</c:v>
                </c:pt>
                <c:pt idx="133">
                  <c:v>-0.66372600000000004</c:v>
                </c:pt>
                <c:pt idx="134">
                  <c:v>1.8010900000000001</c:v>
                </c:pt>
                <c:pt idx="135">
                  <c:v>-0.232485</c:v>
                </c:pt>
                <c:pt idx="136">
                  <c:v>0.77154599999999995</c:v>
                </c:pt>
                <c:pt idx="137">
                  <c:v>-0.62805100000000003</c:v>
                </c:pt>
                <c:pt idx="138">
                  <c:v>0.91123600000000005</c:v>
                </c:pt>
                <c:pt idx="139">
                  <c:v>1.23584</c:v>
                </c:pt>
                <c:pt idx="140">
                  <c:v>0.146761</c:v>
                </c:pt>
                <c:pt idx="141">
                  <c:v>-0.95860400000000001</c:v>
                </c:pt>
                <c:pt idx="142">
                  <c:v>0.91627800000000004</c:v>
                </c:pt>
                <c:pt idx="143">
                  <c:v>7.0708099999999996E-2</c:v>
                </c:pt>
                <c:pt idx="144">
                  <c:v>1.52017</c:v>
                </c:pt>
                <c:pt idx="145">
                  <c:v>0.46375100000000002</c:v>
                </c:pt>
                <c:pt idx="146">
                  <c:v>0.43785800000000002</c:v>
                </c:pt>
                <c:pt idx="147">
                  <c:v>0.40774100000000002</c:v>
                </c:pt>
                <c:pt idx="148">
                  <c:v>-1.55464</c:v>
                </c:pt>
                <c:pt idx="149">
                  <c:v>0.55004799999999998</c:v>
                </c:pt>
                <c:pt idx="150">
                  <c:v>1.1855199999999999</c:v>
                </c:pt>
                <c:pt idx="151">
                  <c:v>-0.600854</c:v>
                </c:pt>
                <c:pt idx="152">
                  <c:v>0.94812399999999997</c:v>
                </c:pt>
                <c:pt idx="153">
                  <c:v>0.71662599999999999</c:v>
                </c:pt>
                <c:pt idx="154">
                  <c:v>2.5207299999999999</c:v>
                </c:pt>
                <c:pt idx="155">
                  <c:v>0.56228900000000004</c:v>
                </c:pt>
                <c:pt idx="156">
                  <c:v>-0.17063999999999999</c:v>
                </c:pt>
                <c:pt idx="157">
                  <c:v>0.66700999999999999</c:v>
                </c:pt>
                <c:pt idx="158">
                  <c:v>0.55407700000000004</c:v>
                </c:pt>
                <c:pt idx="159">
                  <c:v>0.42588500000000001</c:v>
                </c:pt>
                <c:pt idx="160">
                  <c:v>2.1140500000000002</c:v>
                </c:pt>
                <c:pt idx="161">
                  <c:v>2.1911900000000002</c:v>
                </c:pt>
                <c:pt idx="162">
                  <c:v>2.4183500000000002</c:v>
                </c:pt>
                <c:pt idx="163">
                  <c:v>0.67265600000000003</c:v>
                </c:pt>
                <c:pt idx="164">
                  <c:v>-0.27496599999999999</c:v>
                </c:pt>
                <c:pt idx="165">
                  <c:v>-1.5905800000000001</c:v>
                </c:pt>
                <c:pt idx="166">
                  <c:v>-0.57829900000000001</c:v>
                </c:pt>
                <c:pt idx="167">
                  <c:v>1.2542899999999999</c:v>
                </c:pt>
                <c:pt idx="168">
                  <c:v>0.84721500000000005</c:v>
                </c:pt>
                <c:pt idx="169">
                  <c:v>3.1436099999999998</c:v>
                </c:pt>
                <c:pt idx="170">
                  <c:v>2.3725800000000001</c:v>
                </c:pt>
                <c:pt idx="171">
                  <c:v>2.7059000000000002</c:v>
                </c:pt>
                <c:pt idx="172">
                  <c:v>3.9275000000000002</c:v>
                </c:pt>
                <c:pt idx="173">
                  <c:v>3.6433399999999998</c:v>
                </c:pt>
                <c:pt idx="174">
                  <c:v>4.8185599999999997</c:v>
                </c:pt>
                <c:pt idx="175">
                  <c:v>2.77373</c:v>
                </c:pt>
                <c:pt idx="176">
                  <c:v>4.0176999999999996</c:v>
                </c:pt>
                <c:pt idx="177">
                  <c:v>3.69015</c:v>
                </c:pt>
                <c:pt idx="178">
                  <c:v>4.7683799999999996</c:v>
                </c:pt>
                <c:pt idx="179">
                  <c:v>3.0893999999999999</c:v>
                </c:pt>
                <c:pt idx="180">
                  <c:v>4.6760999999999999</c:v>
                </c:pt>
                <c:pt idx="181">
                  <c:v>1.26356</c:v>
                </c:pt>
                <c:pt idx="182">
                  <c:v>2.7587999999999999</c:v>
                </c:pt>
                <c:pt idx="183">
                  <c:v>4.10175</c:v>
                </c:pt>
                <c:pt idx="184">
                  <c:v>3.10595</c:v>
                </c:pt>
                <c:pt idx="185">
                  <c:v>3.42753</c:v>
                </c:pt>
                <c:pt idx="186">
                  <c:v>1.5905400000000001</c:v>
                </c:pt>
                <c:pt idx="187">
                  <c:v>-0.13486999999999999</c:v>
                </c:pt>
                <c:pt idx="188">
                  <c:v>1.6411899999999999</c:v>
                </c:pt>
                <c:pt idx="189">
                  <c:v>1.1119399999999999</c:v>
                </c:pt>
                <c:pt idx="190">
                  <c:v>2.52797E-3</c:v>
                </c:pt>
                <c:pt idx="191">
                  <c:v>-0.15804799999999999</c:v>
                </c:pt>
                <c:pt idx="192">
                  <c:v>1.40906</c:v>
                </c:pt>
                <c:pt idx="193">
                  <c:v>0.35355599999999998</c:v>
                </c:pt>
                <c:pt idx="194">
                  <c:v>2.9939200000000001</c:v>
                </c:pt>
                <c:pt idx="195">
                  <c:v>1.7128699999999999</c:v>
                </c:pt>
                <c:pt idx="196">
                  <c:v>1.99424</c:v>
                </c:pt>
                <c:pt idx="197">
                  <c:v>0.181424</c:v>
                </c:pt>
                <c:pt idx="198">
                  <c:v>1.47255</c:v>
                </c:pt>
                <c:pt idx="199">
                  <c:v>0.34850399999999998</c:v>
                </c:pt>
                <c:pt idx="200">
                  <c:v>-0.27941500000000002</c:v>
                </c:pt>
                <c:pt idx="201">
                  <c:v>-0.79556899999999997</c:v>
                </c:pt>
                <c:pt idx="202">
                  <c:v>-7.5547600000000006E-2</c:v>
                </c:pt>
                <c:pt idx="203">
                  <c:v>-0.33581100000000003</c:v>
                </c:pt>
                <c:pt idx="204">
                  <c:v>0.83996899999999997</c:v>
                </c:pt>
                <c:pt idx="205">
                  <c:v>1.7909200000000001</c:v>
                </c:pt>
                <c:pt idx="206">
                  <c:v>1.7601500000000001</c:v>
                </c:pt>
                <c:pt idx="207">
                  <c:v>2.1415000000000002</c:v>
                </c:pt>
                <c:pt idx="208">
                  <c:v>3.3317899999999998</c:v>
                </c:pt>
                <c:pt idx="209">
                  <c:v>3.56332</c:v>
                </c:pt>
                <c:pt idx="210">
                  <c:v>1.5499400000000001</c:v>
                </c:pt>
                <c:pt idx="211">
                  <c:v>2.0015000000000001</c:v>
                </c:pt>
                <c:pt idx="212">
                  <c:v>2.12967</c:v>
                </c:pt>
                <c:pt idx="213">
                  <c:v>0.32580799999999999</c:v>
                </c:pt>
                <c:pt idx="214">
                  <c:v>1.26179</c:v>
                </c:pt>
                <c:pt idx="215">
                  <c:v>2.2883800000000001</c:v>
                </c:pt>
                <c:pt idx="216">
                  <c:v>-0.59401899999999996</c:v>
                </c:pt>
                <c:pt idx="217">
                  <c:v>-0.73392000000000002</c:v>
                </c:pt>
                <c:pt idx="218">
                  <c:v>0.44714300000000001</c:v>
                </c:pt>
                <c:pt idx="219">
                  <c:v>1.5381400000000001</c:v>
                </c:pt>
                <c:pt idx="220">
                  <c:v>-0.66566999999999998</c:v>
                </c:pt>
                <c:pt idx="221">
                  <c:v>2.0178600000000002</c:v>
                </c:pt>
                <c:pt idx="222">
                  <c:v>1.1909400000000001</c:v>
                </c:pt>
                <c:pt idx="223">
                  <c:v>0.98547600000000002</c:v>
                </c:pt>
                <c:pt idx="224">
                  <c:v>-0.56054300000000001</c:v>
                </c:pt>
                <c:pt idx="225">
                  <c:v>0.76461900000000005</c:v>
                </c:pt>
                <c:pt idx="226">
                  <c:v>0.99817</c:v>
                </c:pt>
                <c:pt idx="227">
                  <c:v>-0.27956199999999998</c:v>
                </c:pt>
                <c:pt idx="228">
                  <c:v>1.0066200000000001</c:v>
                </c:pt>
                <c:pt idx="229">
                  <c:v>0.84968200000000005</c:v>
                </c:pt>
                <c:pt idx="230">
                  <c:v>0.53587499999999999</c:v>
                </c:pt>
                <c:pt idx="231">
                  <c:v>3.08439</c:v>
                </c:pt>
                <c:pt idx="232">
                  <c:v>0.73550499999999996</c:v>
                </c:pt>
                <c:pt idx="233">
                  <c:v>1.3284800000000001</c:v>
                </c:pt>
                <c:pt idx="234">
                  <c:v>1.4718100000000001</c:v>
                </c:pt>
                <c:pt idx="235">
                  <c:v>0.67110300000000001</c:v>
                </c:pt>
                <c:pt idx="236">
                  <c:v>1.2762500000000001</c:v>
                </c:pt>
                <c:pt idx="237">
                  <c:v>-0.83722799999999997</c:v>
                </c:pt>
                <c:pt idx="238">
                  <c:v>0.151944</c:v>
                </c:pt>
                <c:pt idx="239">
                  <c:v>2.5081000000000002</c:v>
                </c:pt>
                <c:pt idx="240">
                  <c:v>1.4617899999999999</c:v>
                </c:pt>
                <c:pt idx="241">
                  <c:v>2.64357</c:v>
                </c:pt>
                <c:pt idx="242">
                  <c:v>2.0731099999999998</c:v>
                </c:pt>
                <c:pt idx="243">
                  <c:v>2.5834800000000002</c:v>
                </c:pt>
                <c:pt idx="244">
                  <c:v>2.22702</c:v>
                </c:pt>
                <c:pt idx="245">
                  <c:v>0.62893200000000005</c:v>
                </c:pt>
                <c:pt idx="246">
                  <c:v>2.3420399999999999</c:v>
                </c:pt>
                <c:pt idx="247">
                  <c:v>3.1474099999999998</c:v>
                </c:pt>
                <c:pt idx="248">
                  <c:v>2.4399299999999999</c:v>
                </c:pt>
                <c:pt idx="249">
                  <c:v>1.14578</c:v>
                </c:pt>
                <c:pt idx="250">
                  <c:v>1.27603</c:v>
                </c:pt>
                <c:pt idx="251">
                  <c:v>2.28986</c:v>
                </c:pt>
                <c:pt idx="252">
                  <c:v>2.173</c:v>
                </c:pt>
                <c:pt idx="253">
                  <c:v>2.8415900000000001</c:v>
                </c:pt>
                <c:pt idx="254">
                  <c:v>1.7613300000000001</c:v>
                </c:pt>
                <c:pt idx="255">
                  <c:v>2.41032</c:v>
                </c:pt>
                <c:pt idx="256">
                  <c:v>1.6051599999999999</c:v>
                </c:pt>
                <c:pt idx="257">
                  <c:v>3.2217600000000002</c:v>
                </c:pt>
                <c:pt idx="258">
                  <c:v>2.1779700000000002</c:v>
                </c:pt>
                <c:pt idx="259">
                  <c:v>1.5866800000000001</c:v>
                </c:pt>
                <c:pt idx="260">
                  <c:v>1.7463599999999999</c:v>
                </c:pt>
                <c:pt idx="261">
                  <c:v>-0.52710000000000001</c:v>
                </c:pt>
                <c:pt idx="262">
                  <c:v>1.8788199999999999</c:v>
                </c:pt>
                <c:pt idx="263">
                  <c:v>0.105296</c:v>
                </c:pt>
                <c:pt idx="264">
                  <c:v>3.0152600000000001</c:v>
                </c:pt>
                <c:pt idx="265">
                  <c:v>1.1470800000000001</c:v>
                </c:pt>
                <c:pt idx="266">
                  <c:v>0.62508900000000001</c:v>
                </c:pt>
                <c:pt idx="267">
                  <c:v>1.8786099999999999</c:v>
                </c:pt>
                <c:pt idx="268">
                  <c:v>2.6116000000000001</c:v>
                </c:pt>
                <c:pt idx="269">
                  <c:v>2.8197899999999998</c:v>
                </c:pt>
                <c:pt idx="270">
                  <c:v>2.9887800000000002</c:v>
                </c:pt>
                <c:pt idx="271">
                  <c:v>1.95566</c:v>
                </c:pt>
                <c:pt idx="272">
                  <c:v>0.30956600000000001</c:v>
                </c:pt>
                <c:pt idx="273">
                  <c:v>0.28852699999999998</c:v>
                </c:pt>
                <c:pt idx="274">
                  <c:v>3.44767</c:v>
                </c:pt>
                <c:pt idx="275">
                  <c:v>1.2468600000000001</c:v>
                </c:pt>
                <c:pt idx="276">
                  <c:v>2.4376699999999998</c:v>
                </c:pt>
                <c:pt idx="277">
                  <c:v>0.50099700000000003</c:v>
                </c:pt>
                <c:pt idx="278">
                  <c:v>1.3309800000000001</c:v>
                </c:pt>
                <c:pt idx="279">
                  <c:v>3.4730099999999999</c:v>
                </c:pt>
                <c:pt idx="280">
                  <c:v>3.1495500000000001</c:v>
                </c:pt>
                <c:pt idx="281">
                  <c:v>3.0996299999999999</c:v>
                </c:pt>
                <c:pt idx="282">
                  <c:v>2.6644000000000001</c:v>
                </c:pt>
                <c:pt idx="283">
                  <c:v>-0.68569400000000003</c:v>
                </c:pt>
                <c:pt idx="284">
                  <c:v>-4.2127999999999999E-2</c:v>
                </c:pt>
                <c:pt idx="285">
                  <c:v>-1.0547899999999999</c:v>
                </c:pt>
                <c:pt idx="286">
                  <c:v>1.90785</c:v>
                </c:pt>
                <c:pt idx="287">
                  <c:v>-5.7308999999999999E-2</c:v>
                </c:pt>
                <c:pt idx="288">
                  <c:v>0.452988</c:v>
                </c:pt>
                <c:pt idx="289">
                  <c:v>1.56365</c:v>
                </c:pt>
                <c:pt idx="290">
                  <c:v>2.1035699999999999</c:v>
                </c:pt>
                <c:pt idx="291">
                  <c:v>1.35134</c:v>
                </c:pt>
                <c:pt idx="292">
                  <c:v>0.18968699999999999</c:v>
                </c:pt>
                <c:pt idx="293">
                  <c:v>0.567469</c:v>
                </c:pt>
                <c:pt idx="294">
                  <c:v>2.41432</c:v>
                </c:pt>
                <c:pt idx="295">
                  <c:v>-1.1777599999999999</c:v>
                </c:pt>
                <c:pt idx="296">
                  <c:v>-1.46231</c:v>
                </c:pt>
                <c:pt idx="297">
                  <c:v>-1.67241</c:v>
                </c:pt>
                <c:pt idx="298">
                  <c:v>1.0161100000000001</c:v>
                </c:pt>
                <c:pt idx="299">
                  <c:v>1.0501400000000001</c:v>
                </c:pt>
                <c:pt idx="300">
                  <c:v>3.2646899999999999</c:v>
                </c:pt>
                <c:pt idx="301">
                  <c:v>3.2049099999999999</c:v>
                </c:pt>
                <c:pt idx="302">
                  <c:v>1.5886100000000001</c:v>
                </c:pt>
                <c:pt idx="303">
                  <c:v>1.4992799999999999</c:v>
                </c:pt>
                <c:pt idx="304">
                  <c:v>-0.12601699999999999</c:v>
                </c:pt>
                <c:pt idx="305">
                  <c:v>-2.09423</c:v>
                </c:pt>
                <c:pt idx="306">
                  <c:v>0.88234900000000005</c:v>
                </c:pt>
                <c:pt idx="307">
                  <c:v>3.84388</c:v>
                </c:pt>
                <c:pt idx="308">
                  <c:v>1.70313</c:v>
                </c:pt>
                <c:pt idx="309">
                  <c:v>1.35436</c:v>
                </c:pt>
                <c:pt idx="310">
                  <c:v>-1.1221699999999999</c:v>
                </c:pt>
                <c:pt idx="311">
                  <c:v>2.4114599999999999</c:v>
                </c:pt>
                <c:pt idx="312">
                  <c:v>1.6839500000000001</c:v>
                </c:pt>
                <c:pt idx="313">
                  <c:v>1.1240399999999999</c:v>
                </c:pt>
                <c:pt idx="314">
                  <c:v>3.17469</c:v>
                </c:pt>
                <c:pt idx="315">
                  <c:v>5869.75</c:v>
                </c:pt>
                <c:pt idx="316">
                  <c:v>16438.7</c:v>
                </c:pt>
                <c:pt idx="317">
                  <c:v>16171</c:v>
                </c:pt>
                <c:pt idx="318">
                  <c:v>16606.099999999999</c:v>
                </c:pt>
                <c:pt idx="319">
                  <c:v>16067.4</c:v>
                </c:pt>
                <c:pt idx="320">
                  <c:v>15744.5</c:v>
                </c:pt>
                <c:pt idx="321">
                  <c:v>16566</c:v>
                </c:pt>
                <c:pt idx="322">
                  <c:v>16185.6</c:v>
                </c:pt>
                <c:pt idx="323">
                  <c:v>15836.5</c:v>
                </c:pt>
                <c:pt idx="324">
                  <c:v>16463.400000000001</c:v>
                </c:pt>
                <c:pt idx="325">
                  <c:v>15200.8</c:v>
                </c:pt>
                <c:pt idx="326">
                  <c:v>15703.5</c:v>
                </c:pt>
                <c:pt idx="327">
                  <c:v>15850.7</c:v>
                </c:pt>
                <c:pt idx="328">
                  <c:v>15651.9</c:v>
                </c:pt>
                <c:pt idx="329">
                  <c:v>16014.2</c:v>
                </c:pt>
                <c:pt idx="330">
                  <c:v>15855.9</c:v>
                </c:pt>
                <c:pt idx="331">
                  <c:v>15666.6</c:v>
                </c:pt>
                <c:pt idx="332">
                  <c:v>15730.8</c:v>
                </c:pt>
                <c:pt idx="333">
                  <c:v>15694.6</c:v>
                </c:pt>
                <c:pt idx="334">
                  <c:v>15425.9</c:v>
                </c:pt>
                <c:pt idx="335">
                  <c:v>16222.9</c:v>
                </c:pt>
                <c:pt idx="336">
                  <c:v>15752.3</c:v>
                </c:pt>
                <c:pt idx="337">
                  <c:v>15286.6</c:v>
                </c:pt>
                <c:pt idx="338">
                  <c:v>15359.5</c:v>
                </c:pt>
                <c:pt idx="339">
                  <c:v>15703.7</c:v>
                </c:pt>
                <c:pt idx="340">
                  <c:v>15807.8</c:v>
                </c:pt>
                <c:pt idx="341">
                  <c:v>15879.3</c:v>
                </c:pt>
                <c:pt idx="342">
                  <c:v>15181.3</c:v>
                </c:pt>
                <c:pt idx="343">
                  <c:v>15383.5</c:v>
                </c:pt>
                <c:pt idx="344">
                  <c:v>15620.9</c:v>
                </c:pt>
                <c:pt idx="345">
                  <c:v>14678.1</c:v>
                </c:pt>
                <c:pt idx="346">
                  <c:v>15503.6</c:v>
                </c:pt>
                <c:pt idx="347">
                  <c:v>15567.5</c:v>
                </c:pt>
                <c:pt idx="348">
                  <c:v>15402</c:v>
                </c:pt>
                <c:pt idx="349">
                  <c:v>15268.3</c:v>
                </c:pt>
                <c:pt idx="350">
                  <c:v>15128</c:v>
                </c:pt>
                <c:pt idx="351">
                  <c:v>15121.3</c:v>
                </c:pt>
                <c:pt idx="352">
                  <c:v>15161.4</c:v>
                </c:pt>
                <c:pt idx="353">
                  <c:v>14638.6</c:v>
                </c:pt>
                <c:pt idx="354">
                  <c:v>14671.8</c:v>
                </c:pt>
                <c:pt idx="355">
                  <c:v>15035.6</c:v>
                </c:pt>
                <c:pt idx="356">
                  <c:v>15319.7</c:v>
                </c:pt>
                <c:pt idx="357">
                  <c:v>15112.3</c:v>
                </c:pt>
                <c:pt idx="358">
                  <c:v>14858.9</c:v>
                </c:pt>
                <c:pt idx="359">
                  <c:v>14368.1</c:v>
                </c:pt>
                <c:pt idx="360">
                  <c:v>15184.9</c:v>
                </c:pt>
                <c:pt idx="361">
                  <c:v>15789</c:v>
                </c:pt>
                <c:pt idx="362">
                  <c:v>15148.2</c:v>
                </c:pt>
                <c:pt idx="363">
                  <c:v>15156.8</c:v>
                </c:pt>
                <c:pt idx="364">
                  <c:v>15706.3</c:v>
                </c:pt>
                <c:pt idx="365">
                  <c:v>15036.9</c:v>
                </c:pt>
                <c:pt idx="366">
                  <c:v>15008.3</c:v>
                </c:pt>
                <c:pt idx="367">
                  <c:v>15081.5</c:v>
                </c:pt>
                <c:pt idx="368">
                  <c:v>14674.1</c:v>
                </c:pt>
                <c:pt idx="369">
                  <c:v>14425.5</c:v>
                </c:pt>
                <c:pt idx="370">
                  <c:v>15076.2</c:v>
                </c:pt>
                <c:pt idx="371">
                  <c:v>15145.1</c:v>
                </c:pt>
                <c:pt idx="372">
                  <c:v>14822.6</c:v>
                </c:pt>
                <c:pt idx="373">
                  <c:v>14892.6</c:v>
                </c:pt>
                <c:pt idx="374">
                  <c:v>14845.7</c:v>
                </c:pt>
                <c:pt idx="375">
                  <c:v>14820.6</c:v>
                </c:pt>
                <c:pt idx="376">
                  <c:v>13934.4</c:v>
                </c:pt>
                <c:pt idx="377">
                  <c:v>14402.1</c:v>
                </c:pt>
                <c:pt idx="378">
                  <c:v>15079.6</c:v>
                </c:pt>
                <c:pt idx="379">
                  <c:v>14631.4</c:v>
                </c:pt>
                <c:pt idx="380">
                  <c:v>14374.6</c:v>
                </c:pt>
                <c:pt idx="381">
                  <c:v>15048.4</c:v>
                </c:pt>
                <c:pt idx="382">
                  <c:v>15001.2</c:v>
                </c:pt>
                <c:pt idx="383">
                  <c:v>14444.4</c:v>
                </c:pt>
                <c:pt idx="384">
                  <c:v>14647.4</c:v>
                </c:pt>
                <c:pt idx="385">
                  <c:v>14305.6</c:v>
                </c:pt>
                <c:pt idx="386">
                  <c:v>14385.9</c:v>
                </c:pt>
                <c:pt idx="387">
                  <c:v>15135.2</c:v>
                </c:pt>
                <c:pt idx="388">
                  <c:v>14393.4</c:v>
                </c:pt>
                <c:pt idx="389">
                  <c:v>14571.9</c:v>
                </c:pt>
                <c:pt idx="390">
                  <c:v>14653.2</c:v>
                </c:pt>
                <c:pt idx="391">
                  <c:v>14675.2</c:v>
                </c:pt>
                <c:pt idx="392">
                  <c:v>14453.7</c:v>
                </c:pt>
                <c:pt idx="393">
                  <c:v>14673.2</c:v>
                </c:pt>
                <c:pt idx="394">
                  <c:v>14787.9</c:v>
                </c:pt>
                <c:pt idx="395">
                  <c:v>14812.7</c:v>
                </c:pt>
                <c:pt idx="396">
                  <c:v>14354.6</c:v>
                </c:pt>
                <c:pt idx="397">
                  <c:v>13727.4</c:v>
                </c:pt>
                <c:pt idx="398">
                  <c:v>14257</c:v>
                </c:pt>
                <c:pt idx="399">
                  <c:v>14625</c:v>
                </c:pt>
                <c:pt idx="400">
                  <c:v>14565.5</c:v>
                </c:pt>
                <c:pt idx="401">
                  <c:v>14523.3</c:v>
                </c:pt>
                <c:pt idx="402">
                  <c:v>14483.5</c:v>
                </c:pt>
                <c:pt idx="403">
                  <c:v>14070.5</c:v>
                </c:pt>
                <c:pt idx="404">
                  <c:v>14711.8</c:v>
                </c:pt>
                <c:pt idx="405">
                  <c:v>25522.799999999999</c:v>
                </c:pt>
                <c:pt idx="406">
                  <c:v>20389.2</c:v>
                </c:pt>
                <c:pt idx="407">
                  <c:v>10213.4</c:v>
                </c:pt>
                <c:pt idx="408">
                  <c:v>1088.69</c:v>
                </c:pt>
                <c:pt idx="409">
                  <c:v>-2870.69</c:v>
                </c:pt>
                <c:pt idx="410">
                  <c:v>-3210.5</c:v>
                </c:pt>
                <c:pt idx="411">
                  <c:v>-3919.61</c:v>
                </c:pt>
                <c:pt idx="412">
                  <c:v>-3874.18</c:v>
                </c:pt>
                <c:pt idx="413">
                  <c:v>-3798.43</c:v>
                </c:pt>
                <c:pt idx="414">
                  <c:v>-1507.81</c:v>
                </c:pt>
                <c:pt idx="415">
                  <c:v>-1787.08</c:v>
                </c:pt>
                <c:pt idx="416">
                  <c:v>-1621.19</c:v>
                </c:pt>
                <c:pt idx="417">
                  <c:v>-1683.25</c:v>
                </c:pt>
                <c:pt idx="418">
                  <c:v>-1599.44</c:v>
                </c:pt>
                <c:pt idx="419">
                  <c:v>-1635.78</c:v>
                </c:pt>
                <c:pt idx="420">
                  <c:v>-1680.65</c:v>
                </c:pt>
                <c:pt idx="421">
                  <c:v>-1571.51</c:v>
                </c:pt>
                <c:pt idx="422">
                  <c:v>-1721.53</c:v>
                </c:pt>
                <c:pt idx="423">
                  <c:v>-1539.15</c:v>
                </c:pt>
                <c:pt idx="424">
                  <c:v>-1734.85</c:v>
                </c:pt>
                <c:pt idx="425">
                  <c:v>-1547.76</c:v>
                </c:pt>
                <c:pt idx="426">
                  <c:v>-1710.86</c:v>
                </c:pt>
                <c:pt idx="427">
                  <c:v>-1588.78</c:v>
                </c:pt>
                <c:pt idx="428">
                  <c:v>-1636.26</c:v>
                </c:pt>
                <c:pt idx="429">
                  <c:v>-1655.47</c:v>
                </c:pt>
                <c:pt idx="430">
                  <c:v>-1581.32</c:v>
                </c:pt>
                <c:pt idx="431">
                  <c:v>-1700.81</c:v>
                </c:pt>
                <c:pt idx="432">
                  <c:v>-1542.09</c:v>
                </c:pt>
                <c:pt idx="433">
                  <c:v>-1722.29</c:v>
                </c:pt>
                <c:pt idx="434">
                  <c:v>-1525.43</c:v>
                </c:pt>
                <c:pt idx="435">
                  <c:v>-1705.79</c:v>
                </c:pt>
                <c:pt idx="436">
                  <c:v>-1543.14</c:v>
                </c:pt>
                <c:pt idx="437">
                  <c:v>-1673.64</c:v>
                </c:pt>
                <c:pt idx="438">
                  <c:v>-1625.24</c:v>
                </c:pt>
                <c:pt idx="439">
                  <c:v>-1607.38</c:v>
                </c:pt>
                <c:pt idx="440">
                  <c:v>-1683.5</c:v>
                </c:pt>
                <c:pt idx="441">
                  <c:v>-1547.76</c:v>
                </c:pt>
                <c:pt idx="442">
                  <c:v>-1722.74</c:v>
                </c:pt>
                <c:pt idx="443">
                  <c:v>-1519.33</c:v>
                </c:pt>
                <c:pt idx="444">
                  <c:v>-1733.36</c:v>
                </c:pt>
                <c:pt idx="445">
                  <c:v>-1529.76</c:v>
                </c:pt>
                <c:pt idx="446">
                  <c:v>-1705.77</c:v>
                </c:pt>
                <c:pt idx="447">
                  <c:v>-1573.6</c:v>
                </c:pt>
                <c:pt idx="448">
                  <c:v>-1620.02</c:v>
                </c:pt>
                <c:pt idx="449">
                  <c:v>-1655.36</c:v>
                </c:pt>
                <c:pt idx="450">
                  <c:v>-1557.08</c:v>
                </c:pt>
                <c:pt idx="451">
                  <c:v>-1714.19</c:v>
                </c:pt>
                <c:pt idx="452">
                  <c:v>-1506.66</c:v>
                </c:pt>
                <c:pt idx="453">
                  <c:v>-1732.59</c:v>
                </c:pt>
                <c:pt idx="454">
                  <c:v>-1498.99</c:v>
                </c:pt>
                <c:pt idx="455">
                  <c:v>-1713.12</c:v>
                </c:pt>
                <c:pt idx="456">
                  <c:v>-1544.21</c:v>
                </c:pt>
                <c:pt idx="457">
                  <c:v>-1635.92</c:v>
                </c:pt>
                <c:pt idx="458">
                  <c:v>-1628.38</c:v>
                </c:pt>
                <c:pt idx="459">
                  <c:v>-1562.04</c:v>
                </c:pt>
                <c:pt idx="460">
                  <c:v>-1699.57</c:v>
                </c:pt>
                <c:pt idx="461">
                  <c:v>-1238.77</c:v>
                </c:pt>
                <c:pt idx="462">
                  <c:v>-1514.55</c:v>
                </c:pt>
                <c:pt idx="463">
                  <c:v>-1278.68</c:v>
                </c:pt>
                <c:pt idx="464">
                  <c:v>-1509.34</c:v>
                </c:pt>
                <c:pt idx="465">
                  <c:v>-1295.8699999999999</c:v>
                </c:pt>
                <c:pt idx="466">
                  <c:v>-1470.13</c:v>
                </c:pt>
                <c:pt idx="467">
                  <c:v>-1374.74</c:v>
                </c:pt>
                <c:pt idx="468">
                  <c:v>-1386.18</c:v>
                </c:pt>
                <c:pt idx="469">
                  <c:v>-1420.16</c:v>
                </c:pt>
                <c:pt idx="470">
                  <c:v>-1290.23</c:v>
                </c:pt>
                <c:pt idx="471">
                  <c:v>-1476.84</c:v>
                </c:pt>
                <c:pt idx="472">
                  <c:v>-1258.68</c:v>
                </c:pt>
                <c:pt idx="473">
                  <c:v>-1491.18</c:v>
                </c:pt>
                <c:pt idx="474">
                  <c:v>-1251.67</c:v>
                </c:pt>
                <c:pt idx="475">
                  <c:v>-1420.79</c:v>
                </c:pt>
                <c:pt idx="476">
                  <c:v>-1260.3599999999999</c:v>
                </c:pt>
                <c:pt idx="477">
                  <c:v>-1347.27</c:v>
                </c:pt>
                <c:pt idx="478">
                  <c:v>-6854.1</c:v>
                </c:pt>
                <c:pt idx="479">
                  <c:v>-4389.63</c:v>
                </c:pt>
                <c:pt idx="480">
                  <c:v>-9496.9599999999991</c:v>
                </c:pt>
                <c:pt idx="481">
                  <c:v>-28314.9</c:v>
                </c:pt>
                <c:pt idx="482">
                  <c:v>-47038.3</c:v>
                </c:pt>
                <c:pt idx="483">
                  <c:v>-65398.9</c:v>
                </c:pt>
                <c:pt idx="484">
                  <c:v>-44597.7</c:v>
                </c:pt>
                <c:pt idx="485">
                  <c:v>-46496.3</c:v>
                </c:pt>
                <c:pt idx="486">
                  <c:v>-46629.1</c:v>
                </c:pt>
                <c:pt idx="487">
                  <c:v>-46628.6</c:v>
                </c:pt>
                <c:pt idx="488">
                  <c:v>-46874.1</c:v>
                </c:pt>
                <c:pt idx="489">
                  <c:v>-46640.4</c:v>
                </c:pt>
                <c:pt idx="490">
                  <c:v>-46394.2</c:v>
                </c:pt>
                <c:pt idx="491">
                  <c:v>-46983.9</c:v>
                </c:pt>
                <c:pt idx="492">
                  <c:v>-47230.5</c:v>
                </c:pt>
                <c:pt idx="493">
                  <c:v>-47089.599999999999</c:v>
                </c:pt>
                <c:pt idx="494">
                  <c:v>-47069.599999999999</c:v>
                </c:pt>
                <c:pt idx="495">
                  <c:v>-47250.7</c:v>
                </c:pt>
                <c:pt idx="496">
                  <c:v>-47519.7</c:v>
                </c:pt>
                <c:pt idx="497">
                  <c:v>-47044.6</c:v>
                </c:pt>
                <c:pt idx="498">
                  <c:v>-46719.5</c:v>
                </c:pt>
                <c:pt idx="499">
                  <c:v>-47772.7</c:v>
                </c:pt>
                <c:pt idx="500">
                  <c:v>-47345.599999999999</c:v>
                </c:pt>
                <c:pt idx="501">
                  <c:v>-47328.2</c:v>
                </c:pt>
                <c:pt idx="502">
                  <c:v>-47994</c:v>
                </c:pt>
                <c:pt idx="503">
                  <c:v>-48148.4</c:v>
                </c:pt>
                <c:pt idx="504">
                  <c:v>-47639.199999999997</c:v>
                </c:pt>
                <c:pt idx="505">
                  <c:v>-48023.4</c:v>
                </c:pt>
                <c:pt idx="506">
                  <c:v>-47340.7</c:v>
                </c:pt>
                <c:pt idx="507">
                  <c:v>-47101.1</c:v>
                </c:pt>
                <c:pt idx="508">
                  <c:v>-47649.9</c:v>
                </c:pt>
                <c:pt idx="509">
                  <c:v>-48782.6</c:v>
                </c:pt>
                <c:pt idx="510">
                  <c:v>-48023.9</c:v>
                </c:pt>
                <c:pt idx="511">
                  <c:v>-48560.5</c:v>
                </c:pt>
                <c:pt idx="512">
                  <c:v>-48882.3</c:v>
                </c:pt>
                <c:pt idx="513">
                  <c:v>-48557.1</c:v>
                </c:pt>
                <c:pt idx="514">
                  <c:v>-48044.9</c:v>
                </c:pt>
                <c:pt idx="515">
                  <c:v>-47748.3</c:v>
                </c:pt>
                <c:pt idx="516">
                  <c:v>-47933.7</c:v>
                </c:pt>
                <c:pt idx="517">
                  <c:v>-47912.3</c:v>
                </c:pt>
                <c:pt idx="518">
                  <c:v>-47888.5</c:v>
                </c:pt>
                <c:pt idx="519">
                  <c:v>-48094.9</c:v>
                </c:pt>
                <c:pt idx="520">
                  <c:v>-48673.599999999999</c:v>
                </c:pt>
                <c:pt idx="521">
                  <c:v>-48222</c:v>
                </c:pt>
                <c:pt idx="522">
                  <c:v>-48318.8</c:v>
                </c:pt>
                <c:pt idx="523">
                  <c:v>-47821.5</c:v>
                </c:pt>
                <c:pt idx="524">
                  <c:v>-48060.1</c:v>
                </c:pt>
                <c:pt idx="525">
                  <c:v>-47656.9</c:v>
                </c:pt>
                <c:pt idx="526">
                  <c:v>-48108.2</c:v>
                </c:pt>
                <c:pt idx="527">
                  <c:v>-48053</c:v>
                </c:pt>
                <c:pt idx="528">
                  <c:v>-48133.599999999999</c:v>
                </c:pt>
                <c:pt idx="529">
                  <c:v>-49366.8</c:v>
                </c:pt>
                <c:pt idx="530">
                  <c:v>-49317.2</c:v>
                </c:pt>
                <c:pt idx="531">
                  <c:v>-49014.2</c:v>
                </c:pt>
                <c:pt idx="532">
                  <c:v>-48379.4</c:v>
                </c:pt>
                <c:pt idx="533">
                  <c:v>-48293.2</c:v>
                </c:pt>
                <c:pt idx="534">
                  <c:v>-49800.5</c:v>
                </c:pt>
                <c:pt idx="535">
                  <c:v>-50247.7</c:v>
                </c:pt>
                <c:pt idx="536">
                  <c:v>-48792.1</c:v>
                </c:pt>
                <c:pt idx="537">
                  <c:v>-48931.8</c:v>
                </c:pt>
                <c:pt idx="538">
                  <c:v>-48915.1</c:v>
                </c:pt>
                <c:pt idx="539">
                  <c:v>-48559.9</c:v>
                </c:pt>
                <c:pt idx="540">
                  <c:v>-49327.9</c:v>
                </c:pt>
                <c:pt idx="541">
                  <c:v>-48882</c:v>
                </c:pt>
                <c:pt idx="542">
                  <c:v>-48539.3</c:v>
                </c:pt>
                <c:pt idx="543">
                  <c:v>-49100.3</c:v>
                </c:pt>
                <c:pt idx="544">
                  <c:v>-49860.2</c:v>
                </c:pt>
                <c:pt idx="545">
                  <c:v>-49274.5</c:v>
                </c:pt>
                <c:pt idx="546">
                  <c:v>-50084.800000000003</c:v>
                </c:pt>
                <c:pt idx="547">
                  <c:v>-49630.8</c:v>
                </c:pt>
                <c:pt idx="548">
                  <c:v>-49422.1</c:v>
                </c:pt>
                <c:pt idx="549">
                  <c:v>-48585.9</c:v>
                </c:pt>
                <c:pt idx="550">
                  <c:v>-48862.9</c:v>
                </c:pt>
                <c:pt idx="551">
                  <c:v>-50677.4</c:v>
                </c:pt>
                <c:pt idx="552">
                  <c:v>-49704.7</c:v>
                </c:pt>
                <c:pt idx="553">
                  <c:v>-48778</c:v>
                </c:pt>
                <c:pt idx="554">
                  <c:v>-49270.3</c:v>
                </c:pt>
                <c:pt idx="555">
                  <c:v>-50581.599999999999</c:v>
                </c:pt>
                <c:pt idx="556">
                  <c:v>-49301.9</c:v>
                </c:pt>
                <c:pt idx="557">
                  <c:v>-49951.9</c:v>
                </c:pt>
                <c:pt idx="558">
                  <c:v>-50016.4</c:v>
                </c:pt>
                <c:pt idx="559">
                  <c:v>-50065.599999999999</c:v>
                </c:pt>
                <c:pt idx="560">
                  <c:v>-49386.5</c:v>
                </c:pt>
                <c:pt idx="561">
                  <c:v>-49577.4</c:v>
                </c:pt>
                <c:pt idx="562">
                  <c:v>-49485.7</c:v>
                </c:pt>
                <c:pt idx="563">
                  <c:v>-51388.800000000003</c:v>
                </c:pt>
                <c:pt idx="564">
                  <c:v>-50227.3</c:v>
                </c:pt>
                <c:pt idx="565">
                  <c:v>-50606.2</c:v>
                </c:pt>
                <c:pt idx="566">
                  <c:v>-49792.5</c:v>
                </c:pt>
                <c:pt idx="567">
                  <c:v>-49656.4</c:v>
                </c:pt>
                <c:pt idx="568">
                  <c:v>-50507.1</c:v>
                </c:pt>
                <c:pt idx="569">
                  <c:v>-50132.5</c:v>
                </c:pt>
                <c:pt idx="570">
                  <c:v>-49421.1</c:v>
                </c:pt>
                <c:pt idx="571">
                  <c:v>-50400.800000000003</c:v>
                </c:pt>
                <c:pt idx="572">
                  <c:v>-50644.9</c:v>
                </c:pt>
                <c:pt idx="573">
                  <c:v>-48882</c:v>
                </c:pt>
                <c:pt idx="574">
                  <c:v>-18370.599999999999</c:v>
                </c:pt>
                <c:pt idx="575">
                  <c:v>-14299.9</c:v>
                </c:pt>
                <c:pt idx="576">
                  <c:v>-9395.27</c:v>
                </c:pt>
                <c:pt idx="577">
                  <c:v>-6918.28</c:v>
                </c:pt>
                <c:pt idx="578">
                  <c:v>-5871.98</c:v>
                </c:pt>
                <c:pt idx="579">
                  <c:v>-4596.5</c:v>
                </c:pt>
                <c:pt idx="580">
                  <c:v>-4990.55</c:v>
                </c:pt>
                <c:pt idx="581">
                  <c:v>-4704.33</c:v>
                </c:pt>
                <c:pt idx="582">
                  <c:v>-2209.5700000000002</c:v>
                </c:pt>
                <c:pt idx="583">
                  <c:v>-1584.1</c:v>
                </c:pt>
                <c:pt idx="584">
                  <c:v>-1626.01</c:v>
                </c:pt>
                <c:pt idx="585">
                  <c:v>-1645.17</c:v>
                </c:pt>
                <c:pt idx="586">
                  <c:v>-1599.89</c:v>
                </c:pt>
                <c:pt idx="587">
                  <c:v>-1713.48</c:v>
                </c:pt>
                <c:pt idx="588">
                  <c:v>-1526.91</c:v>
                </c:pt>
                <c:pt idx="589">
                  <c:v>-1746.11</c:v>
                </c:pt>
                <c:pt idx="590">
                  <c:v>-1527.35</c:v>
                </c:pt>
                <c:pt idx="591">
                  <c:v>-1733.72</c:v>
                </c:pt>
                <c:pt idx="592">
                  <c:v>-1552.17</c:v>
                </c:pt>
                <c:pt idx="593">
                  <c:v>-1699.47</c:v>
                </c:pt>
                <c:pt idx="594">
                  <c:v>-1604.7</c:v>
                </c:pt>
                <c:pt idx="595">
                  <c:v>-1603.59</c:v>
                </c:pt>
                <c:pt idx="596">
                  <c:v>-1632.07</c:v>
                </c:pt>
                <c:pt idx="597">
                  <c:v>-1503.2</c:v>
                </c:pt>
                <c:pt idx="598">
                  <c:v>-1672.9</c:v>
                </c:pt>
                <c:pt idx="599">
                  <c:v>-1463.21</c:v>
                </c:pt>
                <c:pt idx="600">
                  <c:v>-1686.01</c:v>
                </c:pt>
                <c:pt idx="601">
                  <c:v>-1486.87</c:v>
                </c:pt>
                <c:pt idx="602">
                  <c:v>-1657.56</c:v>
                </c:pt>
                <c:pt idx="603">
                  <c:v>-1532.26</c:v>
                </c:pt>
                <c:pt idx="604">
                  <c:v>-1602.62</c:v>
                </c:pt>
                <c:pt idx="605">
                  <c:v>-1607.56</c:v>
                </c:pt>
                <c:pt idx="606">
                  <c:v>-1530.43</c:v>
                </c:pt>
                <c:pt idx="607">
                  <c:v>-1670.1</c:v>
                </c:pt>
                <c:pt idx="608">
                  <c:v>-1471.67</c:v>
                </c:pt>
                <c:pt idx="609">
                  <c:v>-1687.93</c:v>
                </c:pt>
                <c:pt idx="610">
                  <c:v>-1483.56</c:v>
                </c:pt>
                <c:pt idx="611">
                  <c:v>-1660.96</c:v>
                </c:pt>
                <c:pt idx="612">
                  <c:v>-1526.87</c:v>
                </c:pt>
                <c:pt idx="613">
                  <c:v>-1615.64</c:v>
                </c:pt>
                <c:pt idx="614">
                  <c:v>-1584.67</c:v>
                </c:pt>
                <c:pt idx="615">
                  <c:v>-1560.01</c:v>
                </c:pt>
                <c:pt idx="616">
                  <c:v>-1649.38</c:v>
                </c:pt>
                <c:pt idx="617">
                  <c:v>-1488.64</c:v>
                </c:pt>
                <c:pt idx="618">
                  <c:v>-1672.52</c:v>
                </c:pt>
                <c:pt idx="619">
                  <c:v>-2468.98</c:v>
                </c:pt>
                <c:pt idx="620">
                  <c:v>-4802.2700000000004</c:v>
                </c:pt>
                <c:pt idx="621">
                  <c:v>-2775.21</c:v>
                </c:pt>
                <c:pt idx="622">
                  <c:v>-3081.68</c:v>
                </c:pt>
                <c:pt idx="623">
                  <c:v>-2967.07</c:v>
                </c:pt>
                <c:pt idx="624">
                  <c:v>1955.29</c:v>
                </c:pt>
                <c:pt idx="625">
                  <c:v>16830.8</c:v>
                </c:pt>
                <c:pt idx="626">
                  <c:v>15956.2</c:v>
                </c:pt>
                <c:pt idx="627">
                  <c:v>16376.9</c:v>
                </c:pt>
                <c:pt idx="628">
                  <c:v>15934.1</c:v>
                </c:pt>
                <c:pt idx="629">
                  <c:v>15924.7</c:v>
                </c:pt>
                <c:pt idx="630">
                  <c:v>16342.8</c:v>
                </c:pt>
                <c:pt idx="631">
                  <c:v>15973</c:v>
                </c:pt>
                <c:pt idx="632">
                  <c:v>15781.7</c:v>
                </c:pt>
                <c:pt idx="633">
                  <c:v>16373.3</c:v>
                </c:pt>
                <c:pt idx="634">
                  <c:v>14993.6</c:v>
                </c:pt>
                <c:pt idx="635">
                  <c:v>15410</c:v>
                </c:pt>
                <c:pt idx="636">
                  <c:v>15628.7</c:v>
                </c:pt>
                <c:pt idx="637">
                  <c:v>15925.7</c:v>
                </c:pt>
                <c:pt idx="638">
                  <c:v>16046.2</c:v>
                </c:pt>
                <c:pt idx="639">
                  <c:v>15719.3</c:v>
                </c:pt>
                <c:pt idx="640">
                  <c:v>15793.8</c:v>
                </c:pt>
                <c:pt idx="641">
                  <c:v>15944.3</c:v>
                </c:pt>
                <c:pt idx="642">
                  <c:v>15485.9</c:v>
                </c:pt>
                <c:pt idx="643">
                  <c:v>15345.9</c:v>
                </c:pt>
                <c:pt idx="644">
                  <c:v>16176</c:v>
                </c:pt>
                <c:pt idx="645">
                  <c:v>15955.6</c:v>
                </c:pt>
                <c:pt idx="646">
                  <c:v>15414.6</c:v>
                </c:pt>
                <c:pt idx="647">
                  <c:v>15211.8</c:v>
                </c:pt>
                <c:pt idx="648">
                  <c:v>16016.8</c:v>
                </c:pt>
                <c:pt idx="649">
                  <c:v>15904.5</c:v>
                </c:pt>
                <c:pt idx="650">
                  <c:v>15726.5</c:v>
                </c:pt>
                <c:pt idx="651">
                  <c:v>15354.9</c:v>
                </c:pt>
                <c:pt idx="652">
                  <c:v>15262.8</c:v>
                </c:pt>
                <c:pt idx="653">
                  <c:v>15802.4</c:v>
                </c:pt>
                <c:pt idx="654">
                  <c:v>14761.8</c:v>
                </c:pt>
                <c:pt idx="655">
                  <c:v>15503</c:v>
                </c:pt>
                <c:pt idx="656">
                  <c:v>15776.1</c:v>
                </c:pt>
                <c:pt idx="657">
                  <c:v>15378.5</c:v>
                </c:pt>
                <c:pt idx="658">
                  <c:v>15453</c:v>
                </c:pt>
                <c:pt idx="659">
                  <c:v>15465.5</c:v>
                </c:pt>
                <c:pt idx="660">
                  <c:v>15038.7</c:v>
                </c:pt>
                <c:pt idx="661">
                  <c:v>15372.3</c:v>
                </c:pt>
                <c:pt idx="662">
                  <c:v>14756.3</c:v>
                </c:pt>
                <c:pt idx="663">
                  <c:v>14375.2</c:v>
                </c:pt>
                <c:pt idx="664">
                  <c:v>14914.6</c:v>
                </c:pt>
                <c:pt idx="665">
                  <c:v>15742.9</c:v>
                </c:pt>
                <c:pt idx="666">
                  <c:v>14891.7</c:v>
                </c:pt>
                <c:pt idx="667">
                  <c:v>14682.9</c:v>
                </c:pt>
                <c:pt idx="668">
                  <c:v>14753.5</c:v>
                </c:pt>
                <c:pt idx="669">
                  <c:v>15340.2</c:v>
                </c:pt>
                <c:pt idx="670">
                  <c:v>15845.8</c:v>
                </c:pt>
                <c:pt idx="671">
                  <c:v>14976.6</c:v>
                </c:pt>
                <c:pt idx="672">
                  <c:v>15511.4</c:v>
                </c:pt>
                <c:pt idx="673">
                  <c:v>15857.3</c:v>
                </c:pt>
                <c:pt idx="674">
                  <c:v>15333.9</c:v>
                </c:pt>
                <c:pt idx="675">
                  <c:v>15267.7</c:v>
                </c:pt>
                <c:pt idx="676">
                  <c:v>15004.5</c:v>
                </c:pt>
                <c:pt idx="677">
                  <c:v>14743.2</c:v>
                </c:pt>
                <c:pt idx="678">
                  <c:v>14751.7</c:v>
                </c:pt>
                <c:pt idx="679">
                  <c:v>15263.5</c:v>
                </c:pt>
                <c:pt idx="680">
                  <c:v>14874.5</c:v>
                </c:pt>
                <c:pt idx="681">
                  <c:v>14746</c:v>
                </c:pt>
                <c:pt idx="682">
                  <c:v>14764.8</c:v>
                </c:pt>
                <c:pt idx="683">
                  <c:v>14946.2</c:v>
                </c:pt>
                <c:pt idx="684">
                  <c:v>14736.7</c:v>
                </c:pt>
                <c:pt idx="685">
                  <c:v>14292.8</c:v>
                </c:pt>
                <c:pt idx="686">
                  <c:v>14301.4</c:v>
                </c:pt>
                <c:pt idx="687">
                  <c:v>14878.8</c:v>
                </c:pt>
                <c:pt idx="688">
                  <c:v>14492.5</c:v>
                </c:pt>
                <c:pt idx="689">
                  <c:v>14233.8</c:v>
                </c:pt>
                <c:pt idx="690">
                  <c:v>15331.4</c:v>
                </c:pt>
                <c:pt idx="691">
                  <c:v>14790.3</c:v>
                </c:pt>
                <c:pt idx="692">
                  <c:v>14578.7</c:v>
                </c:pt>
                <c:pt idx="693">
                  <c:v>14445.8</c:v>
                </c:pt>
                <c:pt idx="694">
                  <c:v>14594.7</c:v>
                </c:pt>
                <c:pt idx="695">
                  <c:v>14252.3</c:v>
                </c:pt>
                <c:pt idx="696">
                  <c:v>15276.7</c:v>
                </c:pt>
                <c:pt idx="697">
                  <c:v>14446.4</c:v>
                </c:pt>
                <c:pt idx="698">
                  <c:v>14376.3</c:v>
                </c:pt>
                <c:pt idx="699">
                  <c:v>15060.3</c:v>
                </c:pt>
                <c:pt idx="700">
                  <c:v>14473.8</c:v>
                </c:pt>
                <c:pt idx="701">
                  <c:v>14391.9</c:v>
                </c:pt>
                <c:pt idx="702">
                  <c:v>14938.1</c:v>
                </c:pt>
                <c:pt idx="703">
                  <c:v>14892.7</c:v>
                </c:pt>
                <c:pt idx="704">
                  <c:v>14730</c:v>
                </c:pt>
                <c:pt idx="705">
                  <c:v>14486.8</c:v>
                </c:pt>
                <c:pt idx="706">
                  <c:v>14228.9</c:v>
                </c:pt>
                <c:pt idx="707">
                  <c:v>13952.6</c:v>
                </c:pt>
                <c:pt idx="708">
                  <c:v>14846.1</c:v>
                </c:pt>
                <c:pt idx="709">
                  <c:v>14654.4</c:v>
                </c:pt>
                <c:pt idx="710">
                  <c:v>14332.4</c:v>
                </c:pt>
                <c:pt idx="711">
                  <c:v>14519.8</c:v>
                </c:pt>
                <c:pt idx="712">
                  <c:v>14456.7</c:v>
                </c:pt>
                <c:pt idx="713">
                  <c:v>14541.6</c:v>
                </c:pt>
                <c:pt idx="714">
                  <c:v>22661.599999999999</c:v>
                </c:pt>
                <c:pt idx="715">
                  <c:v>21938.6</c:v>
                </c:pt>
                <c:pt idx="716">
                  <c:v>11587.2</c:v>
                </c:pt>
                <c:pt idx="717">
                  <c:v>2270.94</c:v>
                </c:pt>
                <c:pt idx="718">
                  <c:v>-2815.07</c:v>
                </c:pt>
                <c:pt idx="719">
                  <c:v>-3304.58</c:v>
                </c:pt>
                <c:pt idx="720">
                  <c:v>-3845.38</c:v>
                </c:pt>
                <c:pt idx="721">
                  <c:v>-3900.7</c:v>
                </c:pt>
                <c:pt idx="722">
                  <c:v>-3665.8</c:v>
                </c:pt>
                <c:pt idx="723">
                  <c:v>-1990.13</c:v>
                </c:pt>
                <c:pt idx="724">
                  <c:v>-1503.56</c:v>
                </c:pt>
                <c:pt idx="725">
                  <c:v>-1799.81</c:v>
                </c:pt>
                <c:pt idx="726">
                  <c:v>-1555.72</c:v>
                </c:pt>
                <c:pt idx="727">
                  <c:v>-1690.51</c:v>
                </c:pt>
                <c:pt idx="728">
                  <c:v>-1637.97</c:v>
                </c:pt>
                <c:pt idx="729">
                  <c:v>-1622.15</c:v>
                </c:pt>
                <c:pt idx="730">
                  <c:v>-1691.94</c:v>
                </c:pt>
                <c:pt idx="731">
                  <c:v>-1555.1</c:v>
                </c:pt>
                <c:pt idx="732">
                  <c:v>-1733.04</c:v>
                </c:pt>
                <c:pt idx="733">
                  <c:v>-1522.88</c:v>
                </c:pt>
                <c:pt idx="734">
                  <c:v>-1745.43</c:v>
                </c:pt>
                <c:pt idx="735">
                  <c:v>-1526.77</c:v>
                </c:pt>
                <c:pt idx="736">
                  <c:v>-1724.58</c:v>
                </c:pt>
                <c:pt idx="737">
                  <c:v>-1520.46</c:v>
                </c:pt>
                <c:pt idx="738">
                  <c:v>-1609.45</c:v>
                </c:pt>
                <c:pt idx="739">
                  <c:v>-1580.59</c:v>
                </c:pt>
                <c:pt idx="740">
                  <c:v>-1509.25</c:v>
                </c:pt>
                <c:pt idx="741">
                  <c:v>-1709.13</c:v>
                </c:pt>
                <c:pt idx="742">
                  <c:v>-1556.71</c:v>
                </c:pt>
                <c:pt idx="743">
                  <c:v>-1880.76</c:v>
                </c:pt>
                <c:pt idx="744">
                  <c:v>-1413.49</c:v>
                </c:pt>
                <c:pt idx="745">
                  <c:v>-1772.18</c:v>
                </c:pt>
                <c:pt idx="746">
                  <c:v>-1547.01</c:v>
                </c:pt>
                <c:pt idx="747">
                  <c:v>-1690.32</c:v>
                </c:pt>
                <c:pt idx="748">
                  <c:v>-1629.27</c:v>
                </c:pt>
                <c:pt idx="749">
                  <c:v>-1606.88</c:v>
                </c:pt>
                <c:pt idx="750">
                  <c:v>-1713.36</c:v>
                </c:pt>
                <c:pt idx="751">
                  <c:v>-1527.94</c:v>
                </c:pt>
                <c:pt idx="752">
                  <c:v>-1745.04</c:v>
                </c:pt>
                <c:pt idx="753">
                  <c:v>-1488.74</c:v>
                </c:pt>
                <c:pt idx="754">
                  <c:v>-1752.57</c:v>
                </c:pt>
                <c:pt idx="755">
                  <c:v>-1508.74</c:v>
                </c:pt>
                <c:pt idx="756">
                  <c:v>-1719.24</c:v>
                </c:pt>
                <c:pt idx="757">
                  <c:v>-1569.89</c:v>
                </c:pt>
                <c:pt idx="758">
                  <c:v>-1685.02</c:v>
                </c:pt>
                <c:pt idx="759">
                  <c:v>-1733.18</c:v>
                </c:pt>
                <c:pt idx="760">
                  <c:v>-1551.56</c:v>
                </c:pt>
                <c:pt idx="761">
                  <c:v>-1735.31</c:v>
                </c:pt>
                <c:pt idx="762">
                  <c:v>-1496.79</c:v>
                </c:pt>
                <c:pt idx="763">
                  <c:v>-1766.55</c:v>
                </c:pt>
                <c:pt idx="764">
                  <c:v>-1501.39</c:v>
                </c:pt>
                <c:pt idx="765">
                  <c:v>-1725.99</c:v>
                </c:pt>
                <c:pt idx="766">
                  <c:v>-1547.06</c:v>
                </c:pt>
                <c:pt idx="767">
                  <c:v>-1648.1</c:v>
                </c:pt>
                <c:pt idx="768">
                  <c:v>-1644.68</c:v>
                </c:pt>
                <c:pt idx="769">
                  <c:v>-1567.34</c:v>
                </c:pt>
                <c:pt idx="770">
                  <c:v>-1667.51</c:v>
                </c:pt>
                <c:pt idx="771">
                  <c:v>-1255.55</c:v>
                </c:pt>
                <c:pt idx="772">
                  <c:v>-1476.78</c:v>
                </c:pt>
                <c:pt idx="773">
                  <c:v>-1229.94</c:v>
                </c:pt>
                <c:pt idx="774">
                  <c:v>-1453.93</c:v>
                </c:pt>
                <c:pt idx="775">
                  <c:v>-3545.64</c:v>
                </c:pt>
                <c:pt idx="776">
                  <c:v>-4496.29</c:v>
                </c:pt>
                <c:pt idx="777">
                  <c:v>-16657.8</c:v>
                </c:pt>
                <c:pt idx="778">
                  <c:v>-35619.4</c:v>
                </c:pt>
                <c:pt idx="779">
                  <c:v>-54055.199999999997</c:v>
                </c:pt>
                <c:pt idx="780">
                  <c:v>-60846.3</c:v>
                </c:pt>
                <c:pt idx="781">
                  <c:v>-45819.9</c:v>
                </c:pt>
                <c:pt idx="782">
                  <c:v>-46541.2</c:v>
                </c:pt>
                <c:pt idx="783">
                  <c:v>-47109.9</c:v>
                </c:pt>
                <c:pt idx="784">
                  <c:v>-47311.1</c:v>
                </c:pt>
                <c:pt idx="785">
                  <c:v>-46659.6</c:v>
                </c:pt>
                <c:pt idx="786">
                  <c:v>-45809.8</c:v>
                </c:pt>
                <c:pt idx="787">
                  <c:v>-46846.7</c:v>
                </c:pt>
                <c:pt idx="788">
                  <c:v>-47244.3</c:v>
                </c:pt>
                <c:pt idx="789">
                  <c:v>-47353.2</c:v>
                </c:pt>
                <c:pt idx="790">
                  <c:v>-46400</c:v>
                </c:pt>
                <c:pt idx="791">
                  <c:v>-46831.5</c:v>
                </c:pt>
                <c:pt idx="792">
                  <c:v>-47193.9</c:v>
                </c:pt>
                <c:pt idx="793">
                  <c:v>-47384.9</c:v>
                </c:pt>
                <c:pt idx="794">
                  <c:v>-47085.599999999999</c:v>
                </c:pt>
                <c:pt idx="795">
                  <c:v>-47021.2</c:v>
                </c:pt>
                <c:pt idx="796">
                  <c:v>-47245.8</c:v>
                </c:pt>
                <c:pt idx="797">
                  <c:v>-47405.3</c:v>
                </c:pt>
                <c:pt idx="798">
                  <c:v>-47416.1</c:v>
                </c:pt>
                <c:pt idx="799">
                  <c:v>-47977.8</c:v>
                </c:pt>
                <c:pt idx="800">
                  <c:v>-47315.4</c:v>
                </c:pt>
                <c:pt idx="801">
                  <c:v>-47958.9</c:v>
                </c:pt>
                <c:pt idx="802">
                  <c:v>-47835.1</c:v>
                </c:pt>
                <c:pt idx="803">
                  <c:v>-47527.7</c:v>
                </c:pt>
                <c:pt idx="804">
                  <c:v>-46892.7</c:v>
                </c:pt>
                <c:pt idx="805">
                  <c:v>-48493.599999999999</c:v>
                </c:pt>
                <c:pt idx="806">
                  <c:v>-48382.400000000001</c:v>
                </c:pt>
                <c:pt idx="807">
                  <c:v>-48303.5</c:v>
                </c:pt>
                <c:pt idx="808">
                  <c:v>-48819</c:v>
                </c:pt>
                <c:pt idx="809">
                  <c:v>-48611.4</c:v>
                </c:pt>
                <c:pt idx="810">
                  <c:v>-48467.7</c:v>
                </c:pt>
                <c:pt idx="811">
                  <c:v>-48156.5</c:v>
                </c:pt>
                <c:pt idx="812">
                  <c:v>-48216.9</c:v>
                </c:pt>
                <c:pt idx="813">
                  <c:v>-47353.1</c:v>
                </c:pt>
                <c:pt idx="814">
                  <c:v>-48073.1</c:v>
                </c:pt>
                <c:pt idx="815">
                  <c:v>-47961.1</c:v>
                </c:pt>
                <c:pt idx="816">
                  <c:v>-48958.2</c:v>
                </c:pt>
                <c:pt idx="817">
                  <c:v>-48603.8</c:v>
                </c:pt>
                <c:pt idx="818">
                  <c:v>-48415.9</c:v>
                </c:pt>
                <c:pt idx="819">
                  <c:v>-48416.4</c:v>
                </c:pt>
                <c:pt idx="820">
                  <c:v>-48108.4</c:v>
                </c:pt>
                <c:pt idx="821">
                  <c:v>-47763.199999999997</c:v>
                </c:pt>
                <c:pt idx="822">
                  <c:v>-47839.4</c:v>
                </c:pt>
                <c:pt idx="823">
                  <c:v>-48422.9</c:v>
                </c:pt>
                <c:pt idx="824">
                  <c:v>-48001.9</c:v>
                </c:pt>
                <c:pt idx="825">
                  <c:v>-48922.5</c:v>
                </c:pt>
                <c:pt idx="826">
                  <c:v>-49559.4</c:v>
                </c:pt>
                <c:pt idx="827">
                  <c:v>-49248.800000000003</c:v>
                </c:pt>
                <c:pt idx="828">
                  <c:v>-48262.5</c:v>
                </c:pt>
                <c:pt idx="829">
                  <c:v>-48568.7</c:v>
                </c:pt>
                <c:pt idx="830">
                  <c:v>-49330.8</c:v>
                </c:pt>
                <c:pt idx="831">
                  <c:v>-49407.5</c:v>
                </c:pt>
                <c:pt idx="832">
                  <c:v>-49799.3</c:v>
                </c:pt>
                <c:pt idx="833">
                  <c:v>-48943.3</c:v>
                </c:pt>
                <c:pt idx="834">
                  <c:v>-48972.800000000003</c:v>
                </c:pt>
                <c:pt idx="835">
                  <c:v>-48838.1</c:v>
                </c:pt>
                <c:pt idx="836">
                  <c:v>-49217.4</c:v>
                </c:pt>
                <c:pt idx="837">
                  <c:v>-49097.599999999999</c:v>
                </c:pt>
                <c:pt idx="838">
                  <c:v>-48176.7</c:v>
                </c:pt>
                <c:pt idx="839">
                  <c:v>-48958.400000000001</c:v>
                </c:pt>
                <c:pt idx="840">
                  <c:v>-49927.199999999997</c:v>
                </c:pt>
                <c:pt idx="841">
                  <c:v>-49654.2</c:v>
                </c:pt>
                <c:pt idx="842">
                  <c:v>-49807.9</c:v>
                </c:pt>
                <c:pt idx="843">
                  <c:v>-49858.3</c:v>
                </c:pt>
                <c:pt idx="844">
                  <c:v>-48728.3</c:v>
                </c:pt>
                <c:pt idx="845">
                  <c:v>-48786.7</c:v>
                </c:pt>
                <c:pt idx="846">
                  <c:v>-48986.400000000001</c:v>
                </c:pt>
                <c:pt idx="847">
                  <c:v>-49964.4</c:v>
                </c:pt>
                <c:pt idx="848">
                  <c:v>-50048.9</c:v>
                </c:pt>
                <c:pt idx="849">
                  <c:v>-49064.1</c:v>
                </c:pt>
                <c:pt idx="850">
                  <c:v>-49005.3</c:v>
                </c:pt>
                <c:pt idx="851">
                  <c:v>-49651.7</c:v>
                </c:pt>
                <c:pt idx="852">
                  <c:v>-49683.8</c:v>
                </c:pt>
                <c:pt idx="853">
                  <c:v>-49629.7</c:v>
                </c:pt>
                <c:pt idx="854">
                  <c:v>-50003.8</c:v>
                </c:pt>
                <c:pt idx="855">
                  <c:v>-49331.6</c:v>
                </c:pt>
                <c:pt idx="856">
                  <c:v>-49186.1</c:v>
                </c:pt>
                <c:pt idx="857">
                  <c:v>-49586.1</c:v>
                </c:pt>
                <c:pt idx="858">
                  <c:v>-49438.9</c:v>
                </c:pt>
                <c:pt idx="859">
                  <c:v>-50260.1</c:v>
                </c:pt>
                <c:pt idx="860">
                  <c:v>-51478.400000000001</c:v>
                </c:pt>
                <c:pt idx="861">
                  <c:v>-49965.599999999999</c:v>
                </c:pt>
                <c:pt idx="862">
                  <c:v>-50099</c:v>
                </c:pt>
                <c:pt idx="863">
                  <c:v>-50134.7</c:v>
                </c:pt>
                <c:pt idx="864">
                  <c:v>-49465.4</c:v>
                </c:pt>
                <c:pt idx="865">
                  <c:v>-50203.1</c:v>
                </c:pt>
                <c:pt idx="866">
                  <c:v>-49890.400000000001</c:v>
                </c:pt>
                <c:pt idx="867">
                  <c:v>-49470</c:v>
                </c:pt>
                <c:pt idx="868">
                  <c:v>-50429.8</c:v>
                </c:pt>
                <c:pt idx="869">
                  <c:v>-50012.6</c:v>
                </c:pt>
                <c:pt idx="870">
                  <c:v>-32924.6</c:v>
                </c:pt>
                <c:pt idx="871">
                  <c:v>-17299.400000000001</c:v>
                </c:pt>
                <c:pt idx="872">
                  <c:v>-11921.7</c:v>
                </c:pt>
                <c:pt idx="873">
                  <c:v>-7624.04</c:v>
                </c:pt>
                <c:pt idx="874">
                  <c:v>-6330.62</c:v>
                </c:pt>
                <c:pt idx="875">
                  <c:v>-6032.04</c:v>
                </c:pt>
                <c:pt idx="876">
                  <c:v>-4920.46</c:v>
                </c:pt>
                <c:pt idx="877">
                  <c:v>-4985.3100000000004</c:v>
                </c:pt>
                <c:pt idx="878">
                  <c:v>-4643.45</c:v>
                </c:pt>
                <c:pt idx="879">
                  <c:v>-2255.6</c:v>
                </c:pt>
                <c:pt idx="880">
                  <c:v>-1608.57</c:v>
                </c:pt>
                <c:pt idx="881">
                  <c:v>-1783.37</c:v>
                </c:pt>
                <c:pt idx="882">
                  <c:v>-1554.82</c:v>
                </c:pt>
                <c:pt idx="883">
                  <c:v>-1691.55</c:v>
                </c:pt>
                <c:pt idx="884">
                  <c:v>-1675.45</c:v>
                </c:pt>
                <c:pt idx="885">
                  <c:v>-1639.6</c:v>
                </c:pt>
                <c:pt idx="886">
                  <c:v>-1680.07</c:v>
                </c:pt>
                <c:pt idx="887">
                  <c:v>-1570.68</c:v>
                </c:pt>
                <c:pt idx="888">
                  <c:v>-1726.84</c:v>
                </c:pt>
                <c:pt idx="889">
                  <c:v>-1520.24</c:v>
                </c:pt>
                <c:pt idx="890">
                  <c:v>-1727.46</c:v>
                </c:pt>
                <c:pt idx="891">
                  <c:v>-1529.53</c:v>
                </c:pt>
                <c:pt idx="892">
                  <c:v>-1655.53</c:v>
                </c:pt>
                <c:pt idx="893">
                  <c:v>-1545.49</c:v>
                </c:pt>
                <c:pt idx="894">
                  <c:v>-1589.16</c:v>
                </c:pt>
                <c:pt idx="895">
                  <c:v>-1584.58</c:v>
                </c:pt>
                <c:pt idx="896">
                  <c:v>-1558.9</c:v>
                </c:pt>
                <c:pt idx="897">
                  <c:v>-1668.06</c:v>
                </c:pt>
                <c:pt idx="898">
                  <c:v>-1493.03</c:v>
                </c:pt>
                <c:pt idx="899">
                  <c:v>-1695.85</c:v>
                </c:pt>
                <c:pt idx="900">
                  <c:v>-1497.2</c:v>
                </c:pt>
                <c:pt idx="901">
                  <c:v>-1670.58</c:v>
                </c:pt>
                <c:pt idx="902">
                  <c:v>-3444.53</c:v>
                </c:pt>
                <c:pt idx="903">
                  <c:v>-4776.6400000000003</c:v>
                </c:pt>
                <c:pt idx="904">
                  <c:v>-3036.77</c:v>
                </c:pt>
                <c:pt idx="905">
                  <c:v>-2993.06</c:v>
                </c:pt>
                <c:pt idx="906">
                  <c:v>-2694.25</c:v>
                </c:pt>
                <c:pt idx="907">
                  <c:v>5106.82</c:v>
                </c:pt>
                <c:pt idx="908">
                  <c:v>16404.3</c:v>
                </c:pt>
                <c:pt idx="909">
                  <c:v>16095.1</c:v>
                </c:pt>
                <c:pt idx="910">
                  <c:v>16704.2</c:v>
                </c:pt>
                <c:pt idx="911">
                  <c:v>15955.6</c:v>
                </c:pt>
                <c:pt idx="912">
                  <c:v>15648.4</c:v>
                </c:pt>
                <c:pt idx="913">
                  <c:v>16515.2</c:v>
                </c:pt>
                <c:pt idx="914">
                  <c:v>16110.8</c:v>
                </c:pt>
                <c:pt idx="915">
                  <c:v>15861</c:v>
                </c:pt>
                <c:pt idx="916">
                  <c:v>16536.8</c:v>
                </c:pt>
                <c:pt idx="917">
                  <c:v>15273.8</c:v>
                </c:pt>
                <c:pt idx="918">
                  <c:v>15630.9</c:v>
                </c:pt>
                <c:pt idx="919">
                  <c:v>15802</c:v>
                </c:pt>
                <c:pt idx="920">
                  <c:v>15767.6</c:v>
                </c:pt>
                <c:pt idx="921">
                  <c:v>16084.6</c:v>
                </c:pt>
                <c:pt idx="922">
                  <c:v>15891.9</c:v>
                </c:pt>
                <c:pt idx="923">
                  <c:v>15564.2</c:v>
                </c:pt>
                <c:pt idx="924">
                  <c:v>15943.8</c:v>
                </c:pt>
                <c:pt idx="925">
                  <c:v>15505.8</c:v>
                </c:pt>
                <c:pt idx="926">
                  <c:v>15600.4</c:v>
                </c:pt>
                <c:pt idx="927">
                  <c:v>16148.5</c:v>
                </c:pt>
                <c:pt idx="928">
                  <c:v>15869.6</c:v>
                </c:pt>
                <c:pt idx="929">
                  <c:v>15224.7</c:v>
                </c:pt>
                <c:pt idx="930">
                  <c:v>15404.4</c:v>
                </c:pt>
                <c:pt idx="931">
                  <c:v>15816.9</c:v>
                </c:pt>
                <c:pt idx="932">
                  <c:v>15844.9</c:v>
                </c:pt>
                <c:pt idx="933">
                  <c:v>15917.5</c:v>
                </c:pt>
                <c:pt idx="934">
                  <c:v>15224</c:v>
                </c:pt>
                <c:pt idx="935">
                  <c:v>15525.4</c:v>
                </c:pt>
                <c:pt idx="936">
                  <c:v>15590.1</c:v>
                </c:pt>
                <c:pt idx="937">
                  <c:v>14804.8</c:v>
                </c:pt>
                <c:pt idx="938">
                  <c:v>15600.7</c:v>
                </c:pt>
                <c:pt idx="939">
                  <c:v>15706.1</c:v>
                </c:pt>
                <c:pt idx="940">
                  <c:v>15465</c:v>
                </c:pt>
                <c:pt idx="941">
                  <c:v>15442.9</c:v>
                </c:pt>
                <c:pt idx="942">
                  <c:v>15263.3</c:v>
                </c:pt>
                <c:pt idx="943">
                  <c:v>15033.6</c:v>
                </c:pt>
                <c:pt idx="944">
                  <c:v>15445.4</c:v>
                </c:pt>
                <c:pt idx="945">
                  <c:v>14678</c:v>
                </c:pt>
                <c:pt idx="946">
                  <c:v>14728.3</c:v>
                </c:pt>
                <c:pt idx="947">
                  <c:v>14966.4</c:v>
                </c:pt>
                <c:pt idx="948">
                  <c:v>15487.7</c:v>
                </c:pt>
                <c:pt idx="949">
                  <c:v>15098.5</c:v>
                </c:pt>
                <c:pt idx="950">
                  <c:v>14719.3</c:v>
                </c:pt>
                <c:pt idx="951">
                  <c:v>14509.9</c:v>
                </c:pt>
                <c:pt idx="952">
                  <c:v>15131.4</c:v>
                </c:pt>
                <c:pt idx="953">
                  <c:v>15906.9</c:v>
                </c:pt>
                <c:pt idx="954">
                  <c:v>15116.3</c:v>
                </c:pt>
                <c:pt idx="955">
                  <c:v>15454.8</c:v>
                </c:pt>
                <c:pt idx="956">
                  <c:v>15743.9</c:v>
                </c:pt>
                <c:pt idx="957">
                  <c:v>15275.2</c:v>
                </c:pt>
                <c:pt idx="958">
                  <c:v>15109.6</c:v>
                </c:pt>
                <c:pt idx="959">
                  <c:v>15137.9</c:v>
                </c:pt>
                <c:pt idx="960">
                  <c:v>14829.5</c:v>
                </c:pt>
                <c:pt idx="961">
                  <c:v>14441.1</c:v>
                </c:pt>
                <c:pt idx="962">
                  <c:v>15141.6</c:v>
                </c:pt>
                <c:pt idx="963">
                  <c:v>15116.7</c:v>
                </c:pt>
                <c:pt idx="964">
                  <c:v>14636.4</c:v>
                </c:pt>
                <c:pt idx="965">
                  <c:v>15024.6</c:v>
                </c:pt>
                <c:pt idx="966">
                  <c:v>15070.5</c:v>
                </c:pt>
                <c:pt idx="967">
                  <c:v>14813.2</c:v>
                </c:pt>
                <c:pt idx="968">
                  <c:v>13989.8</c:v>
                </c:pt>
                <c:pt idx="969">
                  <c:v>14485.6</c:v>
                </c:pt>
                <c:pt idx="970">
                  <c:v>15010.4</c:v>
                </c:pt>
                <c:pt idx="971">
                  <c:v>14471.1</c:v>
                </c:pt>
                <c:pt idx="972">
                  <c:v>14392</c:v>
                </c:pt>
                <c:pt idx="973">
                  <c:v>15147.7</c:v>
                </c:pt>
                <c:pt idx="974">
                  <c:v>14676.1</c:v>
                </c:pt>
                <c:pt idx="975">
                  <c:v>14458.4</c:v>
                </c:pt>
                <c:pt idx="976">
                  <c:v>14904.3</c:v>
                </c:pt>
                <c:pt idx="977">
                  <c:v>14515.4</c:v>
                </c:pt>
                <c:pt idx="978">
                  <c:v>14163.8</c:v>
                </c:pt>
                <c:pt idx="979">
                  <c:v>15153.2</c:v>
                </c:pt>
                <c:pt idx="980">
                  <c:v>14442.7</c:v>
                </c:pt>
                <c:pt idx="981">
                  <c:v>14478.7</c:v>
                </c:pt>
                <c:pt idx="982">
                  <c:v>14769.7</c:v>
                </c:pt>
                <c:pt idx="983">
                  <c:v>14595.2</c:v>
                </c:pt>
                <c:pt idx="984">
                  <c:v>14552.7</c:v>
                </c:pt>
                <c:pt idx="985">
                  <c:v>14502</c:v>
                </c:pt>
                <c:pt idx="986">
                  <c:v>14908.2</c:v>
                </c:pt>
                <c:pt idx="987">
                  <c:v>14516.4</c:v>
                </c:pt>
                <c:pt idx="988">
                  <c:v>14263.2</c:v>
                </c:pt>
                <c:pt idx="989">
                  <c:v>14176.1</c:v>
                </c:pt>
                <c:pt idx="990">
                  <c:v>14077</c:v>
                </c:pt>
                <c:pt idx="991">
                  <c:v>14755.1</c:v>
                </c:pt>
                <c:pt idx="992">
                  <c:v>14522.5</c:v>
                </c:pt>
                <c:pt idx="993">
                  <c:v>14715.1</c:v>
                </c:pt>
                <c:pt idx="994">
                  <c:v>14530.2</c:v>
                </c:pt>
                <c:pt idx="995">
                  <c:v>14220.3</c:v>
                </c:pt>
                <c:pt idx="996">
                  <c:v>14607.1</c:v>
                </c:pt>
                <c:pt idx="997">
                  <c:v>24748</c:v>
                </c:pt>
                <c:pt idx="998">
                  <c:v>20752.8</c:v>
                </c:pt>
                <c:pt idx="999">
                  <c:v>10419.700000000001</c:v>
                </c:pt>
                <c:pt idx="1000">
                  <c:v>1285.3499999999999</c:v>
                </c:pt>
                <c:pt idx="1001">
                  <c:v>-2944.7</c:v>
                </c:pt>
                <c:pt idx="1002">
                  <c:v>-3331.49</c:v>
                </c:pt>
                <c:pt idx="1003">
                  <c:v>-3713.47</c:v>
                </c:pt>
                <c:pt idx="1004">
                  <c:v>-3871.87</c:v>
                </c:pt>
                <c:pt idx="1005">
                  <c:v>-3494.67</c:v>
                </c:pt>
                <c:pt idx="1006">
                  <c:v>-1725.22</c:v>
                </c:pt>
                <c:pt idx="1007">
                  <c:v>-1614.64</c:v>
                </c:pt>
                <c:pt idx="1008">
                  <c:v>-1741.12</c:v>
                </c:pt>
                <c:pt idx="1009">
                  <c:v>-1635.63</c:v>
                </c:pt>
                <c:pt idx="1010">
                  <c:v>-1610.89</c:v>
                </c:pt>
                <c:pt idx="1011">
                  <c:v>-1709.1</c:v>
                </c:pt>
                <c:pt idx="1012">
                  <c:v>-1545.62</c:v>
                </c:pt>
                <c:pt idx="1013">
                  <c:v>-1748.41</c:v>
                </c:pt>
                <c:pt idx="1014">
                  <c:v>-1510.25</c:v>
                </c:pt>
                <c:pt idx="1015">
                  <c:v>-1748.32</c:v>
                </c:pt>
                <c:pt idx="1016">
                  <c:v>-1527.01</c:v>
                </c:pt>
                <c:pt idx="1017">
                  <c:v>-1720.04</c:v>
                </c:pt>
                <c:pt idx="1018">
                  <c:v>-1598.44</c:v>
                </c:pt>
                <c:pt idx="1019">
                  <c:v>-1632.76</c:v>
                </c:pt>
                <c:pt idx="1020">
                  <c:v>-1686.49</c:v>
                </c:pt>
                <c:pt idx="1021">
                  <c:v>-1557.74</c:v>
                </c:pt>
                <c:pt idx="1022">
                  <c:v>-1740.34</c:v>
                </c:pt>
                <c:pt idx="1023">
                  <c:v>-1519.59</c:v>
                </c:pt>
                <c:pt idx="1024">
                  <c:v>-1753.7</c:v>
                </c:pt>
                <c:pt idx="1025">
                  <c:v>-1509.1</c:v>
                </c:pt>
                <c:pt idx="1026">
                  <c:v>-1734.93</c:v>
                </c:pt>
                <c:pt idx="1027">
                  <c:v>-1560.28</c:v>
                </c:pt>
                <c:pt idx="1028">
                  <c:v>-1661.74</c:v>
                </c:pt>
                <c:pt idx="1029">
                  <c:v>-1677.96</c:v>
                </c:pt>
                <c:pt idx="1030">
                  <c:v>-1530.86</c:v>
                </c:pt>
                <c:pt idx="1031">
                  <c:v>-1693.1</c:v>
                </c:pt>
                <c:pt idx="1032">
                  <c:v>-1468.83</c:v>
                </c:pt>
                <c:pt idx="1033">
                  <c:v>-2339.25</c:v>
                </c:pt>
                <c:pt idx="1034">
                  <c:v>-4333.8599999999997</c:v>
                </c:pt>
                <c:pt idx="1035">
                  <c:v>-11442.7</c:v>
                </c:pt>
                <c:pt idx="1036">
                  <c:v>-30682.7</c:v>
                </c:pt>
                <c:pt idx="1037">
                  <c:v>-49398.8</c:v>
                </c:pt>
                <c:pt idx="1038">
                  <c:v>-67128.5</c:v>
                </c:pt>
                <c:pt idx="1039">
                  <c:v>-44222.6</c:v>
                </c:pt>
                <c:pt idx="1040">
                  <c:v>-46013.7</c:v>
                </c:pt>
                <c:pt idx="1041">
                  <c:v>-46905.599999999999</c:v>
                </c:pt>
                <c:pt idx="1042">
                  <c:v>-47386.3</c:v>
                </c:pt>
                <c:pt idx="1043">
                  <c:v>-46483.8</c:v>
                </c:pt>
                <c:pt idx="1044">
                  <c:v>-46630.6</c:v>
                </c:pt>
                <c:pt idx="1045">
                  <c:v>-46789.9</c:v>
                </c:pt>
                <c:pt idx="1046">
                  <c:v>-47521.9</c:v>
                </c:pt>
                <c:pt idx="1047">
                  <c:v>-46888.3</c:v>
                </c:pt>
                <c:pt idx="1048">
                  <c:v>-46875</c:v>
                </c:pt>
                <c:pt idx="1049">
                  <c:v>-47387.4</c:v>
                </c:pt>
                <c:pt idx="1050">
                  <c:v>-46622.400000000001</c:v>
                </c:pt>
                <c:pt idx="1051">
                  <c:v>-47158.2</c:v>
                </c:pt>
                <c:pt idx="1052">
                  <c:v>-47187.8</c:v>
                </c:pt>
                <c:pt idx="1053">
                  <c:v>-46763.7</c:v>
                </c:pt>
                <c:pt idx="1054">
                  <c:v>-47533.3</c:v>
                </c:pt>
                <c:pt idx="1055">
                  <c:v>-47783.6</c:v>
                </c:pt>
                <c:pt idx="1056">
                  <c:v>-47701</c:v>
                </c:pt>
                <c:pt idx="1057">
                  <c:v>-47595.9</c:v>
                </c:pt>
                <c:pt idx="1058">
                  <c:v>-48214.3</c:v>
                </c:pt>
                <c:pt idx="1059">
                  <c:v>-47623.5</c:v>
                </c:pt>
                <c:pt idx="1060">
                  <c:v>-47409.7</c:v>
                </c:pt>
                <c:pt idx="1061">
                  <c:v>-47515.8</c:v>
                </c:pt>
                <c:pt idx="1062">
                  <c:v>-46903.5</c:v>
                </c:pt>
                <c:pt idx="1063">
                  <c:v>-48083.5</c:v>
                </c:pt>
                <c:pt idx="1064">
                  <c:v>-49152.9</c:v>
                </c:pt>
                <c:pt idx="1065">
                  <c:v>-48100.2</c:v>
                </c:pt>
                <c:pt idx="1066">
                  <c:v>-48963</c:v>
                </c:pt>
                <c:pt idx="1067">
                  <c:v>-49057.5</c:v>
                </c:pt>
                <c:pt idx="1068">
                  <c:v>-48514.2</c:v>
                </c:pt>
                <c:pt idx="1069">
                  <c:v>-48014.3</c:v>
                </c:pt>
                <c:pt idx="1070">
                  <c:v>-47761.7</c:v>
                </c:pt>
                <c:pt idx="1071">
                  <c:v>-47565.4</c:v>
                </c:pt>
                <c:pt idx="1072">
                  <c:v>-47813.2</c:v>
                </c:pt>
                <c:pt idx="1073">
                  <c:v>-48108.3</c:v>
                </c:pt>
                <c:pt idx="1074">
                  <c:v>-48019.9</c:v>
                </c:pt>
                <c:pt idx="1075">
                  <c:v>-48298.5</c:v>
                </c:pt>
                <c:pt idx="1076">
                  <c:v>-48280.2</c:v>
                </c:pt>
                <c:pt idx="1077">
                  <c:v>-48251</c:v>
                </c:pt>
                <c:pt idx="1078">
                  <c:v>-47807.7</c:v>
                </c:pt>
                <c:pt idx="1079">
                  <c:v>-47916.7</c:v>
                </c:pt>
                <c:pt idx="1080">
                  <c:v>-47994.2</c:v>
                </c:pt>
                <c:pt idx="1081">
                  <c:v>-47943.7</c:v>
                </c:pt>
                <c:pt idx="1082">
                  <c:v>-47902.6</c:v>
                </c:pt>
                <c:pt idx="1083">
                  <c:v>-48717.5</c:v>
                </c:pt>
                <c:pt idx="1084">
                  <c:v>-49729.8</c:v>
                </c:pt>
                <c:pt idx="1085">
                  <c:v>-49129.5</c:v>
                </c:pt>
                <c:pt idx="1086">
                  <c:v>-49266.400000000001</c:v>
                </c:pt>
                <c:pt idx="1087">
                  <c:v>-48602.5</c:v>
                </c:pt>
                <c:pt idx="1088">
                  <c:v>-48325.5</c:v>
                </c:pt>
                <c:pt idx="1089">
                  <c:v>-49899.6</c:v>
                </c:pt>
                <c:pt idx="1090">
                  <c:v>-49823.5</c:v>
                </c:pt>
                <c:pt idx="1091">
                  <c:v>-48747.9</c:v>
                </c:pt>
                <c:pt idx="1092">
                  <c:v>-48870.400000000001</c:v>
                </c:pt>
                <c:pt idx="1093">
                  <c:v>-48930.6</c:v>
                </c:pt>
                <c:pt idx="1094">
                  <c:v>-49092.1</c:v>
                </c:pt>
                <c:pt idx="1095">
                  <c:v>-48903.7</c:v>
                </c:pt>
                <c:pt idx="1096">
                  <c:v>-48199.4</c:v>
                </c:pt>
                <c:pt idx="1097">
                  <c:v>-48698.1</c:v>
                </c:pt>
                <c:pt idx="1098">
                  <c:v>-49286.6</c:v>
                </c:pt>
                <c:pt idx="1099">
                  <c:v>-49191.3</c:v>
                </c:pt>
                <c:pt idx="1100">
                  <c:v>-49517.4</c:v>
                </c:pt>
                <c:pt idx="1101">
                  <c:v>-50124.1</c:v>
                </c:pt>
                <c:pt idx="1102">
                  <c:v>-49215.5</c:v>
                </c:pt>
                <c:pt idx="1103">
                  <c:v>-49061.9</c:v>
                </c:pt>
                <c:pt idx="1104">
                  <c:v>-49061.7</c:v>
                </c:pt>
                <c:pt idx="1105">
                  <c:v>-49107.8</c:v>
                </c:pt>
                <c:pt idx="1106">
                  <c:v>-50074.7</c:v>
                </c:pt>
                <c:pt idx="1107">
                  <c:v>-49595.199999999997</c:v>
                </c:pt>
                <c:pt idx="1108">
                  <c:v>-48825.4</c:v>
                </c:pt>
                <c:pt idx="1109">
                  <c:v>-49315.6</c:v>
                </c:pt>
                <c:pt idx="1110">
                  <c:v>-50006.6</c:v>
                </c:pt>
                <c:pt idx="1111">
                  <c:v>-49579.9</c:v>
                </c:pt>
                <c:pt idx="1112">
                  <c:v>-49372.2</c:v>
                </c:pt>
                <c:pt idx="1113">
                  <c:v>-49640.6</c:v>
                </c:pt>
                <c:pt idx="1114">
                  <c:v>-49920.3</c:v>
                </c:pt>
                <c:pt idx="1115">
                  <c:v>-49725.9</c:v>
                </c:pt>
                <c:pt idx="1116">
                  <c:v>-49577.1</c:v>
                </c:pt>
                <c:pt idx="1117">
                  <c:v>-49435.5</c:v>
                </c:pt>
                <c:pt idx="1118">
                  <c:v>-51485.7</c:v>
                </c:pt>
                <c:pt idx="1119">
                  <c:v>-49826.400000000001</c:v>
                </c:pt>
                <c:pt idx="1120">
                  <c:v>-50487.9</c:v>
                </c:pt>
                <c:pt idx="1121">
                  <c:v>-49903.3</c:v>
                </c:pt>
                <c:pt idx="1122">
                  <c:v>-49779.4</c:v>
                </c:pt>
                <c:pt idx="1123">
                  <c:v>-50160.4</c:v>
                </c:pt>
                <c:pt idx="1124">
                  <c:v>-49803.5</c:v>
                </c:pt>
                <c:pt idx="1125">
                  <c:v>-50034.3</c:v>
                </c:pt>
                <c:pt idx="1126">
                  <c:v>-50025.5</c:v>
                </c:pt>
                <c:pt idx="1127">
                  <c:v>-50033.8</c:v>
                </c:pt>
                <c:pt idx="1128">
                  <c:v>-44965.5</c:v>
                </c:pt>
                <c:pt idx="1129">
                  <c:v>-18235.8</c:v>
                </c:pt>
                <c:pt idx="1130">
                  <c:v>-13506.6</c:v>
                </c:pt>
                <c:pt idx="1131">
                  <c:v>-8978.7000000000007</c:v>
                </c:pt>
                <c:pt idx="1132">
                  <c:v>-6822.19</c:v>
                </c:pt>
                <c:pt idx="1133">
                  <c:v>-5822.55</c:v>
                </c:pt>
                <c:pt idx="1134">
                  <c:v>-4608.3500000000004</c:v>
                </c:pt>
                <c:pt idx="1135">
                  <c:v>-4936.75</c:v>
                </c:pt>
                <c:pt idx="1136">
                  <c:v>-4793.3</c:v>
                </c:pt>
                <c:pt idx="1137">
                  <c:v>-1872.5</c:v>
                </c:pt>
                <c:pt idx="1138">
                  <c:v>-1746.73</c:v>
                </c:pt>
                <c:pt idx="1139">
                  <c:v>-1518.78</c:v>
                </c:pt>
                <c:pt idx="1140">
                  <c:v>-1745.07</c:v>
                </c:pt>
                <c:pt idx="1141">
                  <c:v>-1512.4</c:v>
                </c:pt>
                <c:pt idx="1142">
                  <c:v>-1751.32</c:v>
                </c:pt>
                <c:pt idx="1143">
                  <c:v>-1538.16</c:v>
                </c:pt>
                <c:pt idx="1144">
                  <c:v>-1718.78</c:v>
                </c:pt>
                <c:pt idx="1145">
                  <c:v>-1586.24</c:v>
                </c:pt>
                <c:pt idx="1146">
                  <c:v>-1652.69</c:v>
                </c:pt>
                <c:pt idx="1147">
                  <c:v>-1668.39</c:v>
                </c:pt>
                <c:pt idx="1148">
                  <c:v>-1572.26</c:v>
                </c:pt>
                <c:pt idx="1149">
                  <c:v>-1738.3</c:v>
                </c:pt>
                <c:pt idx="1150">
                  <c:v>-1471.71</c:v>
                </c:pt>
                <c:pt idx="1151">
                  <c:v>-1686.61</c:v>
                </c:pt>
                <c:pt idx="1152">
                  <c:v>-1478.54</c:v>
                </c:pt>
                <c:pt idx="1153">
                  <c:v>-1657.27</c:v>
                </c:pt>
                <c:pt idx="1154">
                  <c:v>-1522.37</c:v>
                </c:pt>
                <c:pt idx="1155">
                  <c:v>-1627.62</c:v>
                </c:pt>
                <c:pt idx="1156">
                  <c:v>-1599.01</c:v>
                </c:pt>
                <c:pt idx="1157">
                  <c:v>-1555.5</c:v>
                </c:pt>
                <c:pt idx="1158">
                  <c:v>-1669.54</c:v>
                </c:pt>
                <c:pt idx="1159">
                  <c:v>-1485.76</c:v>
                </c:pt>
                <c:pt idx="1160">
                  <c:v>-1699.78</c:v>
                </c:pt>
                <c:pt idx="1161">
                  <c:v>-1482.7</c:v>
                </c:pt>
                <c:pt idx="1162">
                  <c:v>-1678.01</c:v>
                </c:pt>
                <c:pt idx="1163">
                  <c:v>-1520.92</c:v>
                </c:pt>
                <c:pt idx="1164">
                  <c:v>-1638.48</c:v>
                </c:pt>
                <c:pt idx="1165">
                  <c:v>-1578.54</c:v>
                </c:pt>
                <c:pt idx="1166">
                  <c:v>-1573.45</c:v>
                </c:pt>
                <c:pt idx="1167">
                  <c:v>-1649.27</c:v>
                </c:pt>
                <c:pt idx="1168">
                  <c:v>-1506.87</c:v>
                </c:pt>
                <c:pt idx="1169">
                  <c:v>-1685.57</c:v>
                </c:pt>
                <c:pt idx="1170">
                  <c:v>-1483.66</c:v>
                </c:pt>
                <c:pt idx="1171">
                  <c:v>-1669.44</c:v>
                </c:pt>
                <c:pt idx="1172">
                  <c:v>-1510.24</c:v>
                </c:pt>
                <c:pt idx="1173">
                  <c:v>-1641.73</c:v>
                </c:pt>
                <c:pt idx="1174">
                  <c:v>-1558.44</c:v>
                </c:pt>
                <c:pt idx="1175">
                  <c:v>-1590.84</c:v>
                </c:pt>
                <c:pt idx="1176">
                  <c:v>-1617.2</c:v>
                </c:pt>
                <c:pt idx="1177">
                  <c:v>-1530.23</c:v>
                </c:pt>
                <c:pt idx="1178">
                  <c:v>-3746.93</c:v>
                </c:pt>
                <c:pt idx="1179">
                  <c:v>-4564.72</c:v>
                </c:pt>
                <c:pt idx="1180">
                  <c:v>-3083.99</c:v>
                </c:pt>
                <c:pt idx="1181">
                  <c:v>-2882.9</c:v>
                </c:pt>
                <c:pt idx="1182">
                  <c:v>-3148.39</c:v>
                </c:pt>
                <c:pt idx="1183">
                  <c:v>-2497.89</c:v>
                </c:pt>
                <c:pt idx="1184">
                  <c:v>17626.900000000001</c:v>
                </c:pt>
                <c:pt idx="1185">
                  <c:v>16032.9</c:v>
                </c:pt>
                <c:pt idx="1186">
                  <c:v>16044.8</c:v>
                </c:pt>
                <c:pt idx="1187">
                  <c:v>16264.6</c:v>
                </c:pt>
                <c:pt idx="1188">
                  <c:v>16103.1</c:v>
                </c:pt>
                <c:pt idx="1189">
                  <c:v>16119.2</c:v>
                </c:pt>
                <c:pt idx="1190">
                  <c:v>16005.6</c:v>
                </c:pt>
                <c:pt idx="1191">
                  <c:v>16231.4</c:v>
                </c:pt>
                <c:pt idx="1192">
                  <c:v>16246.6</c:v>
                </c:pt>
                <c:pt idx="1193">
                  <c:v>14886.1</c:v>
                </c:pt>
                <c:pt idx="1194">
                  <c:v>15336.8</c:v>
                </c:pt>
                <c:pt idx="1195">
                  <c:v>16544.900000000001</c:v>
                </c:pt>
                <c:pt idx="1196">
                  <c:v>15842</c:v>
                </c:pt>
                <c:pt idx="1197">
                  <c:v>16074.6</c:v>
                </c:pt>
                <c:pt idx="1198">
                  <c:v>16151.5</c:v>
                </c:pt>
                <c:pt idx="1199">
                  <c:v>15846.8</c:v>
                </c:pt>
                <c:pt idx="1200">
                  <c:v>15785.5</c:v>
                </c:pt>
                <c:pt idx="1201">
                  <c:v>16341.8</c:v>
                </c:pt>
                <c:pt idx="1202">
                  <c:v>15334</c:v>
                </c:pt>
                <c:pt idx="1203">
                  <c:v>15736</c:v>
                </c:pt>
                <c:pt idx="1204">
                  <c:v>15897.2</c:v>
                </c:pt>
                <c:pt idx="1205">
                  <c:v>15542.9</c:v>
                </c:pt>
                <c:pt idx="1206">
                  <c:v>15105.5</c:v>
                </c:pt>
                <c:pt idx="1207">
                  <c:v>15845.6</c:v>
                </c:pt>
                <c:pt idx="1208">
                  <c:v>15749</c:v>
                </c:pt>
                <c:pt idx="1209">
                  <c:v>15627</c:v>
                </c:pt>
                <c:pt idx="1210">
                  <c:v>15387.9</c:v>
                </c:pt>
                <c:pt idx="1211">
                  <c:v>15013.1</c:v>
                </c:pt>
                <c:pt idx="1212">
                  <c:v>15804.9</c:v>
                </c:pt>
                <c:pt idx="1213">
                  <c:v>14901.7</c:v>
                </c:pt>
                <c:pt idx="1214">
                  <c:v>15558</c:v>
                </c:pt>
                <c:pt idx="1215">
                  <c:v>16188.8</c:v>
                </c:pt>
                <c:pt idx="1216">
                  <c:v>15335.1</c:v>
                </c:pt>
                <c:pt idx="1217">
                  <c:v>15498</c:v>
                </c:pt>
                <c:pt idx="1218">
                  <c:v>15829.5</c:v>
                </c:pt>
                <c:pt idx="1219">
                  <c:v>15468</c:v>
                </c:pt>
                <c:pt idx="1220">
                  <c:v>15032.2</c:v>
                </c:pt>
                <c:pt idx="1221">
                  <c:v>14805.1</c:v>
                </c:pt>
                <c:pt idx="1222">
                  <c:v>14433.9</c:v>
                </c:pt>
                <c:pt idx="1223">
                  <c:v>14803.1</c:v>
                </c:pt>
                <c:pt idx="1224">
                  <c:v>15472.2</c:v>
                </c:pt>
                <c:pt idx="1225">
                  <c:v>15179.5</c:v>
                </c:pt>
                <c:pt idx="1226">
                  <c:v>14923.3</c:v>
                </c:pt>
                <c:pt idx="1227">
                  <c:v>15025.3</c:v>
                </c:pt>
                <c:pt idx="1228">
                  <c:v>15252.5</c:v>
                </c:pt>
                <c:pt idx="1229">
                  <c:v>15876.5</c:v>
                </c:pt>
                <c:pt idx="1230">
                  <c:v>15289.6</c:v>
                </c:pt>
                <c:pt idx="1231">
                  <c:v>15278.8</c:v>
                </c:pt>
                <c:pt idx="1232">
                  <c:v>15905.5</c:v>
                </c:pt>
                <c:pt idx="1233">
                  <c:v>15202.1</c:v>
                </c:pt>
                <c:pt idx="1234">
                  <c:v>15100.1</c:v>
                </c:pt>
                <c:pt idx="1235">
                  <c:v>15181.9</c:v>
                </c:pt>
                <c:pt idx="1236">
                  <c:v>15143.9</c:v>
                </c:pt>
                <c:pt idx="1237">
                  <c:v>14705.6</c:v>
                </c:pt>
                <c:pt idx="1238">
                  <c:v>15088</c:v>
                </c:pt>
                <c:pt idx="1239">
                  <c:v>14918.5</c:v>
                </c:pt>
                <c:pt idx="1240">
                  <c:v>15140.5</c:v>
                </c:pt>
                <c:pt idx="1241">
                  <c:v>15237.8</c:v>
                </c:pt>
                <c:pt idx="1242">
                  <c:v>15145.8</c:v>
                </c:pt>
                <c:pt idx="1243">
                  <c:v>14907.5</c:v>
                </c:pt>
                <c:pt idx="1244">
                  <c:v>14508.9</c:v>
                </c:pt>
                <c:pt idx="1245">
                  <c:v>13885</c:v>
                </c:pt>
                <c:pt idx="1246">
                  <c:v>14721.5</c:v>
                </c:pt>
                <c:pt idx="1247">
                  <c:v>14835</c:v>
                </c:pt>
                <c:pt idx="1248">
                  <c:v>14362.6</c:v>
                </c:pt>
                <c:pt idx="1249">
                  <c:v>15024.9</c:v>
                </c:pt>
                <c:pt idx="1250">
                  <c:v>15226.2</c:v>
                </c:pt>
                <c:pt idx="1251">
                  <c:v>14539.7</c:v>
                </c:pt>
                <c:pt idx="1252">
                  <c:v>14800.7</c:v>
                </c:pt>
                <c:pt idx="1253">
                  <c:v>14863.8</c:v>
                </c:pt>
                <c:pt idx="1254">
                  <c:v>14678</c:v>
                </c:pt>
                <c:pt idx="1255">
                  <c:v>14949.1</c:v>
                </c:pt>
                <c:pt idx="1256">
                  <c:v>14155.4</c:v>
                </c:pt>
                <c:pt idx="1257">
                  <c:v>14684</c:v>
                </c:pt>
                <c:pt idx="1258">
                  <c:v>15117.7</c:v>
                </c:pt>
                <c:pt idx="1259">
                  <c:v>14666</c:v>
                </c:pt>
                <c:pt idx="1260">
                  <c:v>14423.8</c:v>
                </c:pt>
                <c:pt idx="1261">
                  <c:v>14939.6</c:v>
                </c:pt>
                <c:pt idx="1262">
                  <c:v>14710.9</c:v>
                </c:pt>
                <c:pt idx="1263">
                  <c:v>14479.9</c:v>
                </c:pt>
                <c:pt idx="1264">
                  <c:v>14470.5</c:v>
                </c:pt>
                <c:pt idx="1265">
                  <c:v>14203.6</c:v>
                </c:pt>
                <c:pt idx="1266">
                  <c:v>13964.9</c:v>
                </c:pt>
                <c:pt idx="1267">
                  <c:v>15107.8</c:v>
                </c:pt>
                <c:pt idx="1268">
                  <c:v>14421.1</c:v>
                </c:pt>
                <c:pt idx="1269">
                  <c:v>13932.6</c:v>
                </c:pt>
                <c:pt idx="1270">
                  <c:v>14594.3</c:v>
                </c:pt>
                <c:pt idx="1271">
                  <c:v>14553</c:v>
                </c:pt>
                <c:pt idx="1272">
                  <c:v>14365.4</c:v>
                </c:pt>
                <c:pt idx="1273">
                  <c:v>17255.099999999999</c:v>
                </c:pt>
                <c:pt idx="1274">
                  <c:v>25166.6</c:v>
                </c:pt>
                <c:pt idx="1275">
                  <c:v>13696</c:v>
                </c:pt>
                <c:pt idx="1276">
                  <c:v>4207.13</c:v>
                </c:pt>
                <c:pt idx="1277">
                  <c:v>-2378.86</c:v>
                </c:pt>
                <c:pt idx="1278">
                  <c:v>-3456.62</c:v>
                </c:pt>
                <c:pt idx="1279">
                  <c:v>-3791.9</c:v>
                </c:pt>
                <c:pt idx="1280">
                  <c:v>-3884.79</c:v>
                </c:pt>
                <c:pt idx="1281">
                  <c:v>-3648.03</c:v>
                </c:pt>
                <c:pt idx="1282">
                  <c:v>-1834.71</c:v>
                </c:pt>
                <c:pt idx="1283">
                  <c:v>-1805.54</c:v>
                </c:pt>
                <c:pt idx="1284">
                  <c:v>-1561.43</c:v>
                </c:pt>
                <c:pt idx="1285">
                  <c:v>-1747.78</c:v>
                </c:pt>
                <c:pt idx="1286">
                  <c:v>-1518.93</c:v>
                </c:pt>
                <c:pt idx="1287">
                  <c:v>-1727.64</c:v>
                </c:pt>
                <c:pt idx="1288">
                  <c:v>-1555.48</c:v>
                </c:pt>
                <c:pt idx="1289">
                  <c:v>-1669.31</c:v>
                </c:pt>
                <c:pt idx="1290">
                  <c:v>-1630.84</c:v>
                </c:pt>
                <c:pt idx="1291">
                  <c:v>-1600.9</c:v>
                </c:pt>
                <c:pt idx="1292">
                  <c:v>-1715.51</c:v>
                </c:pt>
                <c:pt idx="1293">
                  <c:v>-1532.37</c:v>
                </c:pt>
                <c:pt idx="1294">
                  <c:v>-1752.27</c:v>
                </c:pt>
                <c:pt idx="1295">
                  <c:v>-1505.51</c:v>
                </c:pt>
                <c:pt idx="1296">
                  <c:v>-1750.3</c:v>
                </c:pt>
                <c:pt idx="1297">
                  <c:v>-1535.41</c:v>
                </c:pt>
                <c:pt idx="1298">
                  <c:v>-1706.95</c:v>
                </c:pt>
                <c:pt idx="1299">
                  <c:v>-1595.28</c:v>
                </c:pt>
                <c:pt idx="1300">
                  <c:v>-1632.66</c:v>
                </c:pt>
                <c:pt idx="1301">
                  <c:v>-1685.18</c:v>
                </c:pt>
                <c:pt idx="1302">
                  <c:v>-1540.14</c:v>
                </c:pt>
                <c:pt idx="1303">
                  <c:v>-1750.16</c:v>
                </c:pt>
                <c:pt idx="1304">
                  <c:v>-1503.91</c:v>
                </c:pt>
                <c:pt idx="1305">
                  <c:v>-1763.07</c:v>
                </c:pt>
                <c:pt idx="1306">
                  <c:v>-1504.9</c:v>
                </c:pt>
                <c:pt idx="1307">
                  <c:v>-1733.83</c:v>
                </c:pt>
                <c:pt idx="1308">
                  <c:v>-1561.78</c:v>
                </c:pt>
                <c:pt idx="1309">
                  <c:v>-1645.78</c:v>
                </c:pt>
                <c:pt idx="1310">
                  <c:v>-1649.03</c:v>
                </c:pt>
                <c:pt idx="1311">
                  <c:v>-1571.07</c:v>
                </c:pt>
                <c:pt idx="1312">
                  <c:v>-1735.4</c:v>
                </c:pt>
                <c:pt idx="1313">
                  <c:v>-1508.99</c:v>
                </c:pt>
                <c:pt idx="1314">
                  <c:v>-1770.17</c:v>
                </c:pt>
                <c:pt idx="1315">
                  <c:v>-1412.24</c:v>
                </c:pt>
                <c:pt idx="1316">
                  <c:v>-1672.58</c:v>
                </c:pt>
                <c:pt idx="1317">
                  <c:v>-1442.89</c:v>
                </c:pt>
                <c:pt idx="1318">
                  <c:v>-1634.27</c:v>
                </c:pt>
                <c:pt idx="1319">
                  <c:v>-4029.82</c:v>
                </c:pt>
                <c:pt idx="1320">
                  <c:v>-5473.83</c:v>
                </c:pt>
                <c:pt idx="1321">
                  <c:v>-22917</c:v>
                </c:pt>
                <c:pt idx="1322">
                  <c:v>-40540.9</c:v>
                </c:pt>
                <c:pt idx="1323">
                  <c:v>-59129.2</c:v>
                </c:pt>
                <c:pt idx="1324">
                  <c:v>-52313.599999999999</c:v>
                </c:pt>
                <c:pt idx="1325">
                  <c:v>-46001.2</c:v>
                </c:pt>
                <c:pt idx="1326">
                  <c:v>-46211.6</c:v>
                </c:pt>
                <c:pt idx="1327">
                  <c:v>-46668.6</c:v>
                </c:pt>
                <c:pt idx="1328">
                  <c:v>-47061.1</c:v>
                </c:pt>
                <c:pt idx="1329">
                  <c:v>-46231.7</c:v>
                </c:pt>
                <c:pt idx="1330">
                  <c:v>-46132</c:v>
                </c:pt>
                <c:pt idx="1331">
                  <c:v>-47861.5</c:v>
                </c:pt>
                <c:pt idx="1332">
                  <c:v>-47231.9</c:v>
                </c:pt>
                <c:pt idx="1333">
                  <c:v>-46668.2</c:v>
                </c:pt>
                <c:pt idx="1334">
                  <c:v>-46811.1</c:v>
                </c:pt>
                <c:pt idx="1335">
                  <c:v>-46824.5</c:v>
                </c:pt>
                <c:pt idx="1336">
                  <c:v>-46934.9</c:v>
                </c:pt>
                <c:pt idx="1337">
                  <c:v>-47566</c:v>
                </c:pt>
                <c:pt idx="1338">
                  <c:v>-47173.3</c:v>
                </c:pt>
                <c:pt idx="1339">
                  <c:v>-47216</c:v>
                </c:pt>
                <c:pt idx="1340">
                  <c:v>-47414.5</c:v>
                </c:pt>
                <c:pt idx="1341">
                  <c:v>-48104.1</c:v>
                </c:pt>
                <c:pt idx="1342">
                  <c:v>-47023.5</c:v>
                </c:pt>
                <c:pt idx="1343">
                  <c:v>-48194.6</c:v>
                </c:pt>
                <c:pt idx="1344">
                  <c:v>-47614.6</c:v>
                </c:pt>
                <c:pt idx="1345">
                  <c:v>-48128.800000000003</c:v>
                </c:pt>
                <c:pt idx="1346">
                  <c:v>-47197.599999999999</c:v>
                </c:pt>
                <c:pt idx="1347">
                  <c:v>-47156.7</c:v>
                </c:pt>
                <c:pt idx="1348">
                  <c:v>-47777.3</c:v>
                </c:pt>
                <c:pt idx="1349">
                  <c:v>-48687.7</c:v>
                </c:pt>
                <c:pt idx="1350">
                  <c:v>-48235.1</c:v>
                </c:pt>
                <c:pt idx="1351">
                  <c:v>-49252.800000000003</c:v>
                </c:pt>
                <c:pt idx="1352">
                  <c:v>-49014.400000000001</c:v>
                </c:pt>
                <c:pt idx="1353">
                  <c:v>-48562.3</c:v>
                </c:pt>
                <c:pt idx="1354">
                  <c:v>-48377.3</c:v>
                </c:pt>
                <c:pt idx="1355">
                  <c:v>-48782.6</c:v>
                </c:pt>
                <c:pt idx="1356">
                  <c:v>-48260.6</c:v>
                </c:pt>
                <c:pt idx="1357">
                  <c:v>-47439.3</c:v>
                </c:pt>
                <c:pt idx="1358">
                  <c:v>-47847.4</c:v>
                </c:pt>
                <c:pt idx="1359">
                  <c:v>-48515.3</c:v>
                </c:pt>
                <c:pt idx="1360">
                  <c:v>-48543.6</c:v>
                </c:pt>
                <c:pt idx="1361">
                  <c:v>-48714.7</c:v>
                </c:pt>
                <c:pt idx="1362">
                  <c:v>-48643.7</c:v>
                </c:pt>
                <c:pt idx="1363">
                  <c:v>-47769.7</c:v>
                </c:pt>
                <c:pt idx="1364">
                  <c:v>-47902.8</c:v>
                </c:pt>
                <c:pt idx="1365">
                  <c:v>-48166.5</c:v>
                </c:pt>
                <c:pt idx="1366">
                  <c:v>-47640.6</c:v>
                </c:pt>
                <c:pt idx="1367">
                  <c:v>-47687.1</c:v>
                </c:pt>
                <c:pt idx="1368">
                  <c:v>-48016.1</c:v>
                </c:pt>
                <c:pt idx="1369">
                  <c:v>-48990.400000000001</c:v>
                </c:pt>
                <c:pt idx="1370">
                  <c:v>-49419.1</c:v>
                </c:pt>
                <c:pt idx="1371">
                  <c:v>-49853.2</c:v>
                </c:pt>
                <c:pt idx="1372">
                  <c:v>-48654.7</c:v>
                </c:pt>
                <c:pt idx="1373">
                  <c:v>-48135.9</c:v>
                </c:pt>
                <c:pt idx="1374">
                  <c:v>-49436.7</c:v>
                </c:pt>
                <c:pt idx="1375">
                  <c:v>-48901.4</c:v>
                </c:pt>
                <c:pt idx="1376">
                  <c:v>-48939.8</c:v>
                </c:pt>
                <c:pt idx="1377">
                  <c:v>-49167</c:v>
                </c:pt>
                <c:pt idx="1378">
                  <c:v>-48878.6</c:v>
                </c:pt>
                <c:pt idx="1379">
                  <c:v>-49024.4</c:v>
                </c:pt>
                <c:pt idx="1380">
                  <c:v>-49075.6</c:v>
                </c:pt>
                <c:pt idx="1381">
                  <c:v>-49065.1</c:v>
                </c:pt>
                <c:pt idx="1382">
                  <c:v>-48609.4</c:v>
                </c:pt>
                <c:pt idx="1383">
                  <c:v>-49323.1</c:v>
                </c:pt>
                <c:pt idx="1384">
                  <c:v>-49797.2</c:v>
                </c:pt>
                <c:pt idx="1385">
                  <c:v>-48302.1</c:v>
                </c:pt>
                <c:pt idx="1386">
                  <c:v>-50092.2</c:v>
                </c:pt>
                <c:pt idx="1387">
                  <c:v>-49842.8</c:v>
                </c:pt>
                <c:pt idx="1388">
                  <c:v>-48978.400000000001</c:v>
                </c:pt>
                <c:pt idx="1389">
                  <c:v>-48635.1</c:v>
                </c:pt>
                <c:pt idx="1390">
                  <c:v>-49160.3</c:v>
                </c:pt>
                <c:pt idx="1391">
                  <c:v>-49857.1</c:v>
                </c:pt>
                <c:pt idx="1392">
                  <c:v>-49917.8</c:v>
                </c:pt>
                <c:pt idx="1393">
                  <c:v>-48828.1</c:v>
                </c:pt>
                <c:pt idx="1394">
                  <c:v>-49069</c:v>
                </c:pt>
                <c:pt idx="1395">
                  <c:v>-49891.5</c:v>
                </c:pt>
                <c:pt idx="1396">
                  <c:v>-50009.7</c:v>
                </c:pt>
                <c:pt idx="1397">
                  <c:v>-50205.3</c:v>
                </c:pt>
                <c:pt idx="1398">
                  <c:v>-49751</c:v>
                </c:pt>
                <c:pt idx="1399">
                  <c:v>-49540.2</c:v>
                </c:pt>
                <c:pt idx="1400">
                  <c:v>-49262.8</c:v>
                </c:pt>
                <c:pt idx="1401">
                  <c:v>-49771</c:v>
                </c:pt>
                <c:pt idx="1402">
                  <c:v>-49136.3</c:v>
                </c:pt>
                <c:pt idx="1403">
                  <c:v>-51064.6</c:v>
                </c:pt>
                <c:pt idx="1404">
                  <c:v>-51413.8</c:v>
                </c:pt>
                <c:pt idx="1405">
                  <c:v>-49174.9</c:v>
                </c:pt>
                <c:pt idx="1406">
                  <c:v>-49682.9</c:v>
                </c:pt>
                <c:pt idx="1407">
                  <c:v>-49885.7</c:v>
                </c:pt>
                <c:pt idx="1408">
                  <c:v>-49220.4</c:v>
                </c:pt>
                <c:pt idx="1409">
                  <c:v>-50181.2</c:v>
                </c:pt>
                <c:pt idx="1410">
                  <c:v>-49991.9</c:v>
                </c:pt>
                <c:pt idx="1411">
                  <c:v>-49714.6</c:v>
                </c:pt>
                <c:pt idx="1412">
                  <c:v>-50154.1</c:v>
                </c:pt>
                <c:pt idx="1413">
                  <c:v>-49951</c:v>
                </c:pt>
                <c:pt idx="1414">
                  <c:v>-23339.3</c:v>
                </c:pt>
                <c:pt idx="1415">
                  <c:v>-15871.8</c:v>
                </c:pt>
                <c:pt idx="1416">
                  <c:v>-11258.6</c:v>
                </c:pt>
                <c:pt idx="1417">
                  <c:v>-6413.28</c:v>
                </c:pt>
                <c:pt idx="1418">
                  <c:v>-6078.87</c:v>
                </c:pt>
                <c:pt idx="1419">
                  <c:v>-6057.92</c:v>
                </c:pt>
                <c:pt idx="1420">
                  <c:v>-4848.8100000000004</c:v>
                </c:pt>
                <c:pt idx="1421">
                  <c:v>-4997.43</c:v>
                </c:pt>
                <c:pt idx="1422">
                  <c:v>-4702.8999999999996</c:v>
                </c:pt>
                <c:pt idx="1423">
                  <c:v>-1713.64</c:v>
                </c:pt>
                <c:pt idx="1424">
                  <c:v>-1467.79</c:v>
                </c:pt>
                <c:pt idx="1425">
                  <c:v>-1756.1</c:v>
                </c:pt>
                <c:pt idx="1426">
                  <c:v>-1616.49</c:v>
                </c:pt>
                <c:pt idx="1427">
                  <c:v>-1634.37</c:v>
                </c:pt>
                <c:pt idx="1428">
                  <c:v>-1696.57</c:v>
                </c:pt>
                <c:pt idx="1429">
                  <c:v>-1566.35</c:v>
                </c:pt>
                <c:pt idx="1430">
                  <c:v>-1751.25</c:v>
                </c:pt>
                <c:pt idx="1431">
                  <c:v>-1530.87</c:v>
                </c:pt>
                <c:pt idx="1432">
                  <c:v>-1742.43</c:v>
                </c:pt>
                <c:pt idx="1433">
                  <c:v>-1558.06</c:v>
                </c:pt>
                <c:pt idx="1434">
                  <c:v>-1718.87</c:v>
                </c:pt>
                <c:pt idx="1435">
                  <c:v>-1594.66</c:v>
                </c:pt>
                <c:pt idx="1436">
                  <c:v>-1629.82</c:v>
                </c:pt>
                <c:pt idx="1437">
                  <c:v>-1633.46</c:v>
                </c:pt>
                <c:pt idx="1438">
                  <c:v>-1520.01</c:v>
                </c:pt>
                <c:pt idx="1439">
                  <c:v>-1662.68</c:v>
                </c:pt>
                <c:pt idx="1440">
                  <c:v>-4525.95</c:v>
                </c:pt>
                <c:pt idx="1441">
                  <c:v>-3280.28</c:v>
                </c:pt>
                <c:pt idx="1442">
                  <c:v>-2764.14</c:v>
                </c:pt>
                <c:pt idx="1443">
                  <c:v>-3151.11</c:v>
                </c:pt>
                <c:pt idx="1444">
                  <c:v>-2584.27</c:v>
                </c:pt>
                <c:pt idx="1445">
                  <c:v>17091</c:v>
                </c:pt>
                <c:pt idx="1446">
                  <c:v>15868</c:v>
                </c:pt>
                <c:pt idx="1447">
                  <c:v>16197.4</c:v>
                </c:pt>
                <c:pt idx="1448">
                  <c:v>16041.1</c:v>
                </c:pt>
                <c:pt idx="1449">
                  <c:v>16011.4</c:v>
                </c:pt>
                <c:pt idx="1450">
                  <c:v>16055.6</c:v>
                </c:pt>
                <c:pt idx="1451">
                  <c:v>16086.1</c:v>
                </c:pt>
                <c:pt idx="1452">
                  <c:v>16229.6</c:v>
                </c:pt>
                <c:pt idx="1453">
                  <c:v>15825.6</c:v>
                </c:pt>
                <c:pt idx="1454">
                  <c:v>15032.3</c:v>
                </c:pt>
                <c:pt idx="1455">
                  <c:v>15363.3</c:v>
                </c:pt>
                <c:pt idx="1456">
                  <c:v>16213.5</c:v>
                </c:pt>
                <c:pt idx="1457">
                  <c:v>15743</c:v>
                </c:pt>
                <c:pt idx="1458">
                  <c:v>16301.5</c:v>
                </c:pt>
                <c:pt idx="1459">
                  <c:v>15812.3</c:v>
                </c:pt>
                <c:pt idx="1460">
                  <c:v>15661.7</c:v>
                </c:pt>
                <c:pt idx="1461">
                  <c:v>15993.3</c:v>
                </c:pt>
                <c:pt idx="1462">
                  <c:v>16070.2</c:v>
                </c:pt>
                <c:pt idx="1463">
                  <c:v>15122.1</c:v>
                </c:pt>
                <c:pt idx="1464">
                  <c:v>15569.3</c:v>
                </c:pt>
                <c:pt idx="1465">
                  <c:v>16110.9</c:v>
                </c:pt>
                <c:pt idx="1466">
                  <c:v>15681.3</c:v>
                </c:pt>
                <c:pt idx="1467">
                  <c:v>15074.4</c:v>
                </c:pt>
                <c:pt idx="1468">
                  <c:v>15781.6</c:v>
                </c:pt>
                <c:pt idx="1469">
                  <c:v>15818.4</c:v>
                </c:pt>
                <c:pt idx="1470">
                  <c:v>15584.5</c:v>
                </c:pt>
                <c:pt idx="1471">
                  <c:v>15369.9</c:v>
                </c:pt>
                <c:pt idx="1472">
                  <c:v>15234.3</c:v>
                </c:pt>
                <c:pt idx="1473">
                  <c:v>15393.2</c:v>
                </c:pt>
                <c:pt idx="1474">
                  <c:v>14980.4</c:v>
                </c:pt>
                <c:pt idx="1475">
                  <c:v>15749.9</c:v>
                </c:pt>
                <c:pt idx="1476">
                  <c:v>15998.9</c:v>
                </c:pt>
                <c:pt idx="1477">
                  <c:v>15296.5</c:v>
                </c:pt>
                <c:pt idx="1478">
                  <c:v>15620.5</c:v>
                </c:pt>
                <c:pt idx="1479">
                  <c:v>16014.7</c:v>
                </c:pt>
                <c:pt idx="1480">
                  <c:v>15432.8</c:v>
                </c:pt>
                <c:pt idx="1481">
                  <c:v>14967.7</c:v>
                </c:pt>
                <c:pt idx="1482">
                  <c:v>15146.8</c:v>
                </c:pt>
                <c:pt idx="1483">
                  <c:v>14318.8</c:v>
                </c:pt>
                <c:pt idx="1484">
                  <c:v>14646.3</c:v>
                </c:pt>
                <c:pt idx="1485">
                  <c:v>15665.5</c:v>
                </c:pt>
                <c:pt idx="1486">
                  <c:v>15411.3</c:v>
                </c:pt>
                <c:pt idx="1487">
                  <c:v>14958.1</c:v>
                </c:pt>
                <c:pt idx="1488">
                  <c:v>14936.4</c:v>
                </c:pt>
                <c:pt idx="1489">
                  <c:v>15339.6</c:v>
                </c:pt>
                <c:pt idx="1490">
                  <c:v>15489.1</c:v>
                </c:pt>
                <c:pt idx="1491">
                  <c:v>15556</c:v>
                </c:pt>
                <c:pt idx="1492">
                  <c:v>15404</c:v>
                </c:pt>
                <c:pt idx="1493">
                  <c:v>15744.8</c:v>
                </c:pt>
                <c:pt idx="1494">
                  <c:v>15500.8</c:v>
                </c:pt>
                <c:pt idx="1495">
                  <c:v>15253.7</c:v>
                </c:pt>
                <c:pt idx="1496">
                  <c:v>15013.9</c:v>
                </c:pt>
                <c:pt idx="1497">
                  <c:v>15227.1</c:v>
                </c:pt>
                <c:pt idx="1498">
                  <c:v>14782.1</c:v>
                </c:pt>
                <c:pt idx="1499">
                  <c:v>15309.3</c:v>
                </c:pt>
                <c:pt idx="1500">
                  <c:v>15178.3</c:v>
                </c:pt>
                <c:pt idx="1501">
                  <c:v>15111.8</c:v>
                </c:pt>
                <c:pt idx="1502">
                  <c:v>15005</c:v>
                </c:pt>
                <c:pt idx="1503">
                  <c:v>15274.5</c:v>
                </c:pt>
                <c:pt idx="1504">
                  <c:v>14834.7</c:v>
                </c:pt>
                <c:pt idx="1505">
                  <c:v>14962.8</c:v>
                </c:pt>
                <c:pt idx="1506">
                  <c:v>14393.1</c:v>
                </c:pt>
                <c:pt idx="1507">
                  <c:v>14654.3</c:v>
                </c:pt>
                <c:pt idx="1508">
                  <c:v>14552.5</c:v>
                </c:pt>
                <c:pt idx="1509">
                  <c:v>14440.4</c:v>
                </c:pt>
                <c:pt idx="1510">
                  <c:v>15109.5</c:v>
                </c:pt>
                <c:pt idx="1511">
                  <c:v>15371</c:v>
                </c:pt>
                <c:pt idx="1512">
                  <c:v>14408.2</c:v>
                </c:pt>
                <c:pt idx="1513">
                  <c:v>14690.6</c:v>
                </c:pt>
                <c:pt idx="1514">
                  <c:v>14498</c:v>
                </c:pt>
                <c:pt idx="1515">
                  <c:v>14679.8</c:v>
                </c:pt>
                <c:pt idx="1516">
                  <c:v>14923.8</c:v>
                </c:pt>
                <c:pt idx="1517">
                  <c:v>14407.3</c:v>
                </c:pt>
                <c:pt idx="1518">
                  <c:v>14797.9</c:v>
                </c:pt>
                <c:pt idx="1519">
                  <c:v>15033.8</c:v>
                </c:pt>
                <c:pt idx="1520">
                  <c:v>15078.1</c:v>
                </c:pt>
                <c:pt idx="1521">
                  <c:v>14885.1</c:v>
                </c:pt>
                <c:pt idx="1522">
                  <c:v>14491.1</c:v>
                </c:pt>
                <c:pt idx="1523">
                  <c:v>14825.1</c:v>
                </c:pt>
                <c:pt idx="1524">
                  <c:v>14477.5</c:v>
                </c:pt>
                <c:pt idx="1525">
                  <c:v>14668.3</c:v>
                </c:pt>
                <c:pt idx="1526">
                  <c:v>14051.9</c:v>
                </c:pt>
                <c:pt idx="1527">
                  <c:v>14042.3</c:v>
                </c:pt>
                <c:pt idx="1528">
                  <c:v>14896.4</c:v>
                </c:pt>
                <c:pt idx="1529">
                  <c:v>14498.8</c:v>
                </c:pt>
                <c:pt idx="1530">
                  <c:v>14075.8</c:v>
                </c:pt>
                <c:pt idx="1531">
                  <c:v>14753.7</c:v>
                </c:pt>
                <c:pt idx="1532">
                  <c:v>14704.4</c:v>
                </c:pt>
                <c:pt idx="1533">
                  <c:v>13834.5</c:v>
                </c:pt>
                <c:pt idx="1534">
                  <c:v>15703</c:v>
                </c:pt>
                <c:pt idx="1535">
                  <c:v>26454.2</c:v>
                </c:pt>
                <c:pt idx="1536">
                  <c:v>14582.9</c:v>
                </c:pt>
                <c:pt idx="1537">
                  <c:v>5086.6899999999996</c:v>
                </c:pt>
                <c:pt idx="1538">
                  <c:v>-2148.27</c:v>
                </c:pt>
                <c:pt idx="1539">
                  <c:v>-3423.38</c:v>
                </c:pt>
                <c:pt idx="1540">
                  <c:v>-4068.75</c:v>
                </c:pt>
                <c:pt idx="1541">
                  <c:v>-3963.19</c:v>
                </c:pt>
                <c:pt idx="1542">
                  <c:v>-3851.12</c:v>
                </c:pt>
                <c:pt idx="1543">
                  <c:v>-1934.35</c:v>
                </c:pt>
                <c:pt idx="1544">
                  <c:v>-1805.73</c:v>
                </c:pt>
                <c:pt idx="1545">
                  <c:v>-1484.8</c:v>
                </c:pt>
                <c:pt idx="1546">
                  <c:v>-1757.58</c:v>
                </c:pt>
                <c:pt idx="1547">
                  <c:v>-1521.45</c:v>
                </c:pt>
                <c:pt idx="1548">
                  <c:v>-1740.4</c:v>
                </c:pt>
                <c:pt idx="1549">
                  <c:v>-1557.36</c:v>
                </c:pt>
                <c:pt idx="1550">
                  <c:v>-1679.61</c:v>
                </c:pt>
                <c:pt idx="1551">
                  <c:v>-1621.19</c:v>
                </c:pt>
                <c:pt idx="1552">
                  <c:v>-1607.2</c:v>
                </c:pt>
                <c:pt idx="1553">
                  <c:v>-1713.68</c:v>
                </c:pt>
                <c:pt idx="1554">
                  <c:v>-1542.86</c:v>
                </c:pt>
                <c:pt idx="1555">
                  <c:v>-1753.92</c:v>
                </c:pt>
                <c:pt idx="1556">
                  <c:v>-1513.28</c:v>
                </c:pt>
                <c:pt idx="1557">
                  <c:v>-1766.1</c:v>
                </c:pt>
                <c:pt idx="1558">
                  <c:v>-1534.64</c:v>
                </c:pt>
                <c:pt idx="1559">
                  <c:v>-1709.86</c:v>
                </c:pt>
                <c:pt idx="1560">
                  <c:v>-1607.36</c:v>
                </c:pt>
                <c:pt idx="1561">
                  <c:v>-1637.1</c:v>
                </c:pt>
                <c:pt idx="1562">
                  <c:v>-1689.66</c:v>
                </c:pt>
                <c:pt idx="1563">
                  <c:v>-1555.65</c:v>
                </c:pt>
                <c:pt idx="1564">
                  <c:v>-1741.69</c:v>
                </c:pt>
                <c:pt idx="1565">
                  <c:v>-1503.72</c:v>
                </c:pt>
                <c:pt idx="1566">
                  <c:v>-1759.25</c:v>
                </c:pt>
                <c:pt idx="1567">
                  <c:v>-1513.52</c:v>
                </c:pt>
                <c:pt idx="1568">
                  <c:v>-1726.4</c:v>
                </c:pt>
                <c:pt idx="1569">
                  <c:v>-1566.56</c:v>
                </c:pt>
                <c:pt idx="1570">
                  <c:v>-1649.9</c:v>
                </c:pt>
                <c:pt idx="1571">
                  <c:v>-1654.75</c:v>
                </c:pt>
                <c:pt idx="1572">
                  <c:v>-1575.23</c:v>
                </c:pt>
                <c:pt idx="1573">
                  <c:v>-1727.11</c:v>
                </c:pt>
                <c:pt idx="1574">
                  <c:v>-1527.42</c:v>
                </c:pt>
                <c:pt idx="1575">
                  <c:v>-1759.84</c:v>
                </c:pt>
                <c:pt idx="1576">
                  <c:v>-1512.88</c:v>
                </c:pt>
                <c:pt idx="1577">
                  <c:v>-1715.94</c:v>
                </c:pt>
                <c:pt idx="1578">
                  <c:v>-1482.08</c:v>
                </c:pt>
                <c:pt idx="1579">
                  <c:v>-1614.9</c:v>
                </c:pt>
                <c:pt idx="1580">
                  <c:v>-1532.96</c:v>
                </c:pt>
                <c:pt idx="1581">
                  <c:v>-1681.89</c:v>
                </c:pt>
                <c:pt idx="1582">
                  <c:v>-1590.53</c:v>
                </c:pt>
                <c:pt idx="1583">
                  <c:v>-1526.22</c:v>
                </c:pt>
                <c:pt idx="1584">
                  <c:v>-1722.96</c:v>
                </c:pt>
                <c:pt idx="1585">
                  <c:v>-1488.47</c:v>
                </c:pt>
                <c:pt idx="1586">
                  <c:v>-1736.66</c:v>
                </c:pt>
                <c:pt idx="1587">
                  <c:v>-1501.26</c:v>
                </c:pt>
                <c:pt idx="1588">
                  <c:v>-1693.43</c:v>
                </c:pt>
                <c:pt idx="1589">
                  <c:v>-1511.93</c:v>
                </c:pt>
                <c:pt idx="1590">
                  <c:v>-1589.51</c:v>
                </c:pt>
                <c:pt idx="1591">
                  <c:v>-1342.49</c:v>
                </c:pt>
                <c:pt idx="1592">
                  <c:v>-1550.75</c:v>
                </c:pt>
                <c:pt idx="1593">
                  <c:v>-4248.32</c:v>
                </c:pt>
                <c:pt idx="1594">
                  <c:v>-6746.14</c:v>
                </c:pt>
                <c:pt idx="1595">
                  <c:v>-25332.7</c:v>
                </c:pt>
                <c:pt idx="1596">
                  <c:v>-43820.5</c:v>
                </c:pt>
                <c:pt idx="1597">
                  <c:v>-62505.5</c:v>
                </c:pt>
                <c:pt idx="1598">
                  <c:v>-46935.6</c:v>
                </c:pt>
                <c:pt idx="1599">
                  <c:v>-46019.5</c:v>
                </c:pt>
                <c:pt idx="1600">
                  <c:v>-46657.4</c:v>
                </c:pt>
                <c:pt idx="1601">
                  <c:v>-46035.199999999997</c:v>
                </c:pt>
                <c:pt idx="1602">
                  <c:v>-46967.5</c:v>
                </c:pt>
                <c:pt idx="1603">
                  <c:v>-46402</c:v>
                </c:pt>
                <c:pt idx="1604">
                  <c:v>-46083.199999999997</c:v>
                </c:pt>
                <c:pt idx="1605">
                  <c:v>-47265.8</c:v>
                </c:pt>
                <c:pt idx="1606">
                  <c:v>-47199.199999999997</c:v>
                </c:pt>
                <c:pt idx="1607">
                  <c:v>-47081.599999999999</c:v>
                </c:pt>
                <c:pt idx="1608">
                  <c:v>-46955.6</c:v>
                </c:pt>
                <c:pt idx="1609">
                  <c:v>-46894</c:v>
                </c:pt>
                <c:pt idx="1610">
                  <c:v>-47582.7</c:v>
                </c:pt>
                <c:pt idx="1611">
                  <c:v>-47409.599999999999</c:v>
                </c:pt>
                <c:pt idx="1612">
                  <c:v>-46590.400000000001</c:v>
                </c:pt>
                <c:pt idx="1613">
                  <c:v>-47578.1</c:v>
                </c:pt>
                <c:pt idx="1614">
                  <c:v>-34025.5</c:v>
                </c:pt>
                <c:pt idx="1615">
                  <c:v>-16784</c:v>
                </c:pt>
                <c:pt idx="1616">
                  <c:v>-11371.3</c:v>
                </c:pt>
                <c:pt idx="1617">
                  <c:v>-7458.55</c:v>
                </c:pt>
                <c:pt idx="1618">
                  <c:v>-6024.22</c:v>
                </c:pt>
                <c:pt idx="1619">
                  <c:v>-5719.7</c:v>
                </c:pt>
                <c:pt idx="1620">
                  <c:v>-4742.84</c:v>
                </c:pt>
                <c:pt idx="1621">
                  <c:v>-4695.42</c:v>
                </c:pt>
                <c:pt idx="1622">
                  <c:v>-4613.8999999999996</c:v>
                </c:pt>
                <c:pt idx="1623">
                  <c:v>-2022.89</c:v>
                </c:pt>
                <c:pt idx="1624">
                  <c:v>-1822.36</c:v>
                </c:pt>
                <c:pt idx="1625">
                  <c:v>-1542.19</c:v>
                </c:pt>
                <c:pt idx="1626">
                  <c:v>-1748.84</c:v>
                </c:pt>
                <c:pt idx="1627">
                  <c:v>-1541.38</c:v>
                </c:pt>
                <c:pt idx="1628">
                  <c:v>-1702.02</c:v>
                </c:pt>
                <c:pt idx="1629">
                  <c:v>-1624.86</c:v>
                </c:pt>
                <c:pt idx="1630">
                  <c:v>-1605.05</c:v>
                </c:pt>
                <c:pt idx="1631">
                  <c:v>-1721.13</c:v>
                </c:pt>
                <c:pt idx="1632">
                  <c:v>-1526.61</c:v>
                </c:pt>
                <c:pt idx="1633">
                  <c:v>-1764.69</c:v>
                </c:pt>
                <c:pt idx="1634">
                  <c:v>-1506.45</c:v>
                </c:pt>
                <c:pt idx="1635">
                  <c:v>-1762.95</c:v>
                </c:pt>
                <c:pt idx="1636">
                  <c:v>-1462.2</c:v>
                </c:pt>
                <c:pt idx="1637">
                  <c:v>-1690.36</c:v>
                </c:pt>
                <c:pt idx="1638">
                  <c:v>-1555.28</c:v>
                </c:pt>
                <c:pt idx="1639">
                  <c:v>-1610.58</c:v>
                </c:pt>
                <c:pt idx="1640">
                  <c:v>-1616.43</c:v>
                </c:pt>
                <c:pt idx="1641">
                  <c:v>-3614.62</c:v>
                </c:pt>
                <c:pt idx="1642">
                  <c:v>-4798.37</c:v>
                </c:pt>
                <c:pt idx="1643">
                  <c:v>-19412.2</c:v>
                </c:pt>
                <c:pt idx="1644">
                  <c:v>-38154</c:v>
                </c:pt>
                <c:pt idx="1645">
                  <c:v>-57262.3</c:v>
                </c:pt>
                <c:pt idx="1646">
                  <c:v>-59516.800000000003</c:v>
                </c:pt>
                <c:pt idx="1647">
                  <c:v>-47749.5</c:v>
                </c:pt>
                <c:pt idx="1648">
                  <c:v>-47516.2</c:v>
                </c:pt>
                <c:pt idx="1649">
                  <c:v>-47209</c:v>
                </c:pt>
                <c:pt idx="1650">
                  <c:v>-47413.7</c:v>
                </c:pt>
                <c:pt idx="1651">
                  <c:v>-47996.7</c:v>
                </c:pt>
                <c:pt idx="1652">
                  <c:v>-48597.7</c:v>
                </c:pt>
                <c:pt idx="1653">
                  <c:v>-48352.6</c:v>
                </c:pt>
                <c:pt idx="1654">
                  <c:v>-48657.1</c:v>
                </c:pt>
                <c:pt idx="1655">
                  <c:v>-48647</c:v>
                </c:pt>
                <c:pt idx="1656">
                  <c:v>-48790.400000000001</c:v>
                </c:pt>
                <c:pt idx="1657">
                  <c:v>-48895.3</c:v>
                </c:pt>
                <c:pt idx="1658">
                  <c:v>-48167.9</c:v>
                </c:pt>
                <c:pt idx="1659">
                  <c:v>-47406</c:v>
                </c:pt>
                <c:pt idx="1660">
                  <c:v>-48136.3</c:v>
                </c:pt>
                <c:pt idx="1661">
                  <c:v>-48108.3</c:v>
                </c:pt>
                <c:pt idx="1662">
                  <c:v>-48732.800000000003</c:v>
                </c:pt>
                <c:pt idx="1663">
                  <c:v>-48563.6</c:v>
                </c:pt>
                <c:pt idx="1664">
                  <c:v>-48608.1</c:v>
                </c:pt>
                <c:pt idx="1665">
                  <c:v>-47844.5</c:v>
                </c:pt>
                <c:pt idx="1666">
                  <c:v>-48209.4</c:v>
                </c:pt>
                <c:pt idx="1667">
                  <c:v>-48079.8</c:v>
                </c:pt>
                <c:pt idx="1668">
                  <c:v>-47725.4</c:v>
                </c:pt>
                <c:pt idx="1669">
                  <c:v>-47793.1</c:v>
                </c:pt>
                <c:pt idx="1670">
                  <c:v>-48262.8</c:v>
                </c:pt>
                <c:pt idx="1671">
                  <c:v>-48994.8</c:v>
                </c:pt>
                <c:pt idx="1672">
                  <c:v>-48863.7</c:v>
                </c:pt>
                <c:pt idx="1673">
                  <c:v>-49850.8</c:v>
                </c:pt>
                <c:pt idx="1674">
                  <c:v>-48272</c:v>
                </c:pt>
                <c:pt idx="1675">
                  <c:v>-48047.9</c:v>
                </c:pt>
                <c:pt idx="1676">
                  <c:v>-48882.5</c:v>
                </c:pt>
                <c:pt idx="1677">
                  <c:v>-49025.1</c:v>
                </c:pt>
                <c:pt idx="1678">
                  <c:v>-49234.9</c:v>
                </c:pt>
                <c:pt idx="1679">
                  <c:v>-48942.7</c:v>
                </c:pt>
                <c:pt idx="1680">
                  <c:v>-48858.5</c:v>
                </c:pt>
                <c:pt idx="1681">
                  <c:v>-48930.3</c:v>
                </c:pt>
                <c:pt idx="1682">
                  <c:v>-49327.8</c:v>
                </c:pt>
                <c:pt idx="1683">
                  <c:v>-48636.3</c:v>
                </c:pt>
                <c:pt idx="1684">
                  <c:v>-48659.5</c:v>
                </c:pt>
                <c:pt idx="1685">
                  <c:v>-48746.7</c:v>
                </c:pt>
                <c:pt idx="1686">
                  <c:v>-49670.5</c:v>
                </c:pt>
                <c:pt idx="1687">
                  <c:v>-48638.8</c:v>
                </c:pt>
                <c:pt idx="1688">
                  <c:v>-49909</c:v>
                </c:pt>
                <c:pt idx="1689">
                  <c:v>-49876.4</c:v>
                </c:pt>
                <c:pt idx="1690">
                  <c:v>-48307.6</c:v>
                </c:pt>
                <c:pt idx="1691">
                  <c:v>-48950.3</c:v>
                </c:pt>
                <c:pt idx="1692">
                  <c:v>-48664.1</c:v>
                </c:pt>
                <c:pt idx="1693">
                  <c:v>-49994.6</c:v>
                </c:pt>
                <c:pt idx="1694">
                  <c:v>-49853.2</c:v>
                </c:pt>
                <c:pt idx="1695">
                  <c:v>-49047.4</c:v>
                </c:pt>
                <c:pt idx="1696">
                  <c:v>-49044.5</c:v>
                </c:pt>
                <c:pt idx="1697">
                  <c:v>-49668.2</c:v>
                </c:pt>
                <c:pt idx="1698">
                  <c:v>-49784.4</c:v>
                </c:pt>
                <c:pt idx="1699">
                  <c:v>-49420.1</c:v>
                </c:pt>
                <c:pt idx="1700">
                  <c:v>-49661.3</c:v>
                </c:pt>
                <c:pt idx="1701">
                  <c:v>-49609.1</c:v>
                </c:pt>
                <c:pt idx="1702">
                  <c:v>-49883.9</c:v>
                </c:pt>
                <c:pt idx="1703">
                  <c:v>-49240.2</c:v>
                </c:pt>
                <c:pt idx="1704">
                  <c:v>-49591.3</c:v>
                </c:pt>
                <c:pt idx="1705">
                  <c:v>-50587</c:v>
                </c:pt>
                <c:pt idx="1706">
                  <c:v>-51486.400000000001</c:v>
                </c:pt>
                <c:pt idx="1707">
                  <c:v>-49049.4</c:v>
                </c:pt>
                <c:pt idx="1708">
                  <c:v>-50037.3</c:v>
                </c:pt>
                <c:pt idx="1709">
                  <c:v>-49962.1</c:v>
                </c:pt>
                <c:pt idx="1710">
                  <c:v>-49012.2</c:v>
                </c:pt>
                <c:pt idx="1711">
                  <c:v>-50484.2</c:v>
                </c:pt>
                <c:pt idx="1712">
                  <c:v>-49923.3</c:v>
                </c:pt>
                <c:pt idx="1713">
                  <c:v>-49251.199999999997</c:v>
                </c:pt>
                <c:pt idx="1714">
                  <c:v>-50260.6</c:v>
                </c:pt>
                <c:pt idx="1715">
                  <c:v>-50246.1</c:v>
                </c:pt>
                <c:pt idx="1716">
                  <c:v>-26901.7</c:v>
                </c:pt>
                <c:pt idx="1717">
                  <c:v>-16448.8</c:v>
                </c:pt>
                <c:pt idx="1718">
                  <c:v>-11709.4</c:v>
                </c:pt>
                <c:pt idx="1719">
                  <c:v>-6886.83</c:v>
                </c:pt>
                <c:pt idx="1720">
                  <c:v>-6210.59</c:v>
                </c:pt>
                <c:pt idx="1721">
                  <c:v>-6050.31</c:v>
                </c:pt>
                <c:pt idx="1722">
                  <c:v>-4989.84</c:v>
                </c:pt>
                <c:pt idx="1723">
                  <c:v>-4881.47</c:v>
                </c:pt>
                <c:pt idx="1724">
                  <c:v>-4817.32</c:v>
                </c:pt>
                <c:pt idx="1725">
                  <c:v>-1631.55</c:v>
                </c:pt>
                <c:pt idx="1726">
                  <c:v>-1640.3</c:v>
                </c:pt>
                <c:pt idx="1727">
                  <c:v>-1713.98</c:v>
                </c:pt>
                <c:pt idx="1728">
                  <c:v>-1589.02</c:v>
                </c:pt>
                <c:pt idx="1729">
                  <c:v>-1713.76</c:v>
                </c:pt>
                <c:pt idx="1730">
                  <c:v>-1532.74</c:v>
                </c:pt>
                <c:pt idx="1731">
                  <c:v>-1732.41</c:v>
                </c:pt>
                <c:pt idx="1732">
                  <c:v>-1542.22</c:v>
                </c:pt>
                <c:pt idx="1733">
                  <c:v>-1702.99</c:v>
                </c:pt>
                <c:pt idx="1734">
                  <c:v>-1571.67</c:v>
                </c:pt>
                <c:pt idx="1735">
                  <c:v>-1670.71</c:v>
                </c:pt>
                <c:pt idx="1736">
                  <c:v>-1625.15</c:v>
                </c:pt>
                <c:pt idx="1737">
                  <c:v>-1599.41</c:v>
                </c:pt>
                <c:pt idx="1738">
                  <c:v>-1651.91</c:v>
                </c:pt>
                <c:pt idx="1739">
                  <c:v>-1504.58</c:v>
                </c:pt>
                <c:pt idx="1740">
                  <c:v>-1652.39</c:v>
                </c:pt>
                <c:pt idx="1741">
                  <c:v>-1454.31</c:v>
                </c:pt>
                <c:pt idx="1742">
                  <c:v>-1677.88</c:v>
                </c:pt>
                <c:pt idx="1743">
                  <c:v>-1523.02</c:v>
                </c:pt>
                <c:pt idx="1744">
                  <c:v>-1645.11</c:v>
                </c:pt>
                <c:pt idx="1745">
                  <c:v>-1567.63</c:v>
                </c:pt>
                <c:pt idx="1746">
                  <c:v>-1592.83</c:v>
                </c:pt>
                <c:pt idx="1747">
                  <c:v>-1627.99</c:v>
                </c:pt>
                <c:pt idx="1748">
                  <c:v>-1529.2</c:v>
                </c:pt>
                <c:pt idx="1749">
                  <c:v>-1681.26</c:v>
                </c:pt>
                <c:pt idx="1750">
                  <c:v>-1479.19</c:v>
                </c:pt>
                <c:pt idx="1751">
                  <c:v>-1684.66</c:v>
                </c:pt>
                <c:pt idx="1752">
                  <c:v>-1504.87</c:v>
                </c:pt>
                <c:pt idx="1753">
                  <c:v>-1653.34</c:v>
                </c:pt>
                <c:pt idx="1754">
                  <c:v>-1552.59</c:v>
                </c:pt>
                <c:pt idx="1755">
                  <c:v>-1592.66</c:v>
                </c:pt>
                <c:pt idx="1756">
                  <c:v>-4036.17</c:v>
                </c:pt>
                <c:pt idx="1757">
                  <c:v>-4462.66</c:v>
                </c:pt>
                <c:pt idx="1758">
                  <c:v>-3336.24</c:v>
                </c:pt>
                <c:pt idx="1759">
                  <c:v>-2950.79</c:v>
                </c:pt>
                <c:pt idx="1760">
                  <c:v>-2846.01</c:v>
                </c:pt>
                <c:pt idx="1761">
                  <c:v>8788.2800000000007</c:v>
                </c:pt>
                <c:pt idx="1762">
                  <c:v>16027.9</c:v>
                </c:pt>
                <c:pt idx="1763">
                  <c:v>16235.4</c:v>
                </c:pt>
                <c:pt idx="1764">
                  <c:v>16401.400000000001</c:v>
                </c:pt>
                <c:pt idx="1765">
                  <c:v>15921.5</c:v>
                </c:pt>
                <c:pt idx="1766">
                  <c:v>15793.2</c:v>
                </c:pt>
                <c:pt idx="1767">
                  <c:v>16644.599999999999</c:v>
                </c:pt>
                <c:pt idx="1768">
                  <c:v>16213.9</c:v>
                </c:pt>
                <c:pt idx="1769">
                  <c:v>15959.5</c:v>
                </c:pt>
                <c:pt idx="1770">
                  <c:v>16105.2</c:v>
                </c:pt>
                <c:pt idx="1771">
                  <c:v>15593.7</c:v>
                </c:pt>
                <c:pt idx="1772">
                  <c:v>15854.2</c:v>
                </c:pt>
                <c:pt idx="1773">
                  <c:v>15827.2</c:v>
                </c:pt>
                <c:pt idx="1774">
                  <c:v>15868.2</c:v>
                </c:pt>
                <c:pt idx="1775">
                  <c:v>16095.8</c:v>
                </c:pt>
                <c:pt idx="1776">
                  <c:v>16290.7</c:v>
                </c:pt>
                <c:pt idx="1777">
                  <c:v>15770.1</c:v>
                </c:pt>
                <c:pt idx="1778">
                  <c:v>15784.1</c:v>
                </c:pt>
                <c:pt idx="1779">
                  <c:v>15673.8</c:v>
                </c:pt>
                <c:pt idx="1780">
                  <c:v>15686.8</c:v>
                </c:pt>
                <c:pt idx="1781">
                  <c:v>16360.2</c:v>
                </c:pt>
                <c:pt idx="1782">
                  <c:v>15883.5</c:v>
                </c:pt>
                <c:pt idx="1783">
                  <c:v>15211.4</c:v>
                </c:pt>
                <c:pt idx="1784">
                  <c:v>15463.2</c:v>
                </c:pt>
                <c:pt idx="1785">
                  <c:v>15998</c:v>
                </c:pt>
                <c:pt idx="1786">
                  <c:v>15609.9</c:v>
                </c:pt>
                <c:pt idx="1787">
                  <c:v>16150</c:v>
                </c:pt>
                <c:pt idx="1788">
                  <c:v>15246.7</c:v>
                </c:pt>
                <c:pt idx="1789">
                  <c:v>15496.9</c:v>
                </c:pt>
                <c:pt idx="1790">
                  <c:v>15493.4</c:v>
                </c:pt>
                <c:pt idx="1791">
                  <c:v>15151.1</c:v>
                </c:pt>
                <c:pt idx="1792">
                  <c:v>15604.6</c:v>
                </c:pt>
                <c:pt idx="1793">
                  <c:v>15598.7</c:v>
                </c:pt>
                <c:pt idx="1794">
                  <c:v>15542.6</c:v>
                </c:pt>
                <c:pt idx="1795">
                  <c:v>15292.1</c:v>
                </c:pt>
                <c:pt idx="1796">
                  <c:v>15232.2</c:v>
                </c:pt>
                <c:pt idx="1797">
                  <c:v>15125.6</c:v>
                </c:pt>
                <c:pt idx="1798">
                  <c:v>15275.1</c:v>
                </c:pt>
                <c:pt idx="1799">
                  <c:v>14568.8</c:v>
                </c:pt>
                <c:pt idx="1800">
                  <c:v>14886.3</c:v>
                </c:pt>
                <c:pt idx="1801">
                  <c:v>15209.3</c:v>
                </c:pt>
                <c:pt idx="1802">
                  <c:v>15191.6</c:v>
                </c:pt>
                <c:pt idx="1803">
                  <c:v>15417.9</c:v>
                </c:pt>
                <c:pt idx="1804">
                  <c:v>14910.7</c:v>
                </c:pt>
                <c:pt idx="1805">
                  <c:v>14675.8</c:v>
                </c:pt>
                <c:pt idx="1806">
                  <c:v>15208.2</c:v>
                </c:pt>
                <c:pt idx="1807">
                  <c:v>15795</c:v>
                </c:pt>
                <c:pt idx="1808">
                  <c:v>15113.8</c:v>
                </c:pt>
                <c:pt idx="1809">
                  <c:v>15454.1</c:v>
                </c:pt>
                <c:pt idx="1810">
                  <c:v>15473.1</c:v>
                </c:pt>
                <c:pt idx="1811">
                  <c:v>15130.7</c:v>
                </c:pt>
                <c:pt idx="1812">
                  <c:v>14938.8</c:v>
                </c:pt>
                <c:pt idx="1813">
                  <c:v>15026.1</c:v>
                </c:pt>
                <c:pt idx="1814">
                  <c:v>14763.9</c:v>
                </c:pt>
                <c:pt idx="1815">
                  <c:v>14467.1</c:v>
                </c:pt>
                <c:pt idx="1816">
                  <c:v>15343</c:v>
                </c:pt>
                <c:pt idx="1817">
                  <c:v>15185.1</c:v>
                </c:pt>
                <c:pt idx="1818">
                  <c:v>15016.9</c:v>
                </c:pt>
                <c:pt idx="1819">
                  <c:v>14791.1</c:v>
                </c:pt>
                <c:pt idx="1820">
                  <c:v>14788.2</c:v>
                </c:pt>
                <c:pt idx="1821">
                  <c:v>14722.8</c:v>
                </c:pt>
                <c:pt idx="1822">
                  <c:v>14271</c:v>
                </c:pt>
                <c:pt idx="1823">
                  <c:v>14494.2</c:v>
                </c:pt>
                <c:pt idx="1824">
                  <c:v>14988.9</c:v>
                </c:pt>
                <c:pt idx="1825">
                  <c:v>14460</c:v>
                </c:pt>
                <c:pt idx="1826">
                  <c:v>14421.3</c:v>
                </c:pt>
                <c:pt idx="1827">
                  <c:v>15381.6</c:v>
                </c:pt>
                <c:pt idx="1828">
                  <c:v>14956.3</c:v>
                </c:pt>
                <c:pt idx="1829">
                  <c:v>14555.8</c:v>
                </c:pt>
                <c:pt idx="1830">
                  <c:v>14973.6</c:v>
                </c:pt>
                <c:pt idx="1831">
                  <c:v>14536.9</c:v>
                </c:pt>
                <c:pt idx="1832">
                  <c:v>14498.6</c:v>
                </c:pt>
                <c:pt idx="1833">
                  <c:v>15090.6</c:v>
                </c:pt>
                <c:pt idx="1834">
                  <c:v>14620</c:v>
                </c:pt>
                <c:pt idx="1835">
                  <c:v>14463.9</c:v>
                </c:pt>
                <c:pt idx="1836">
                  <c:v>14845.4</c:v>
                </c:pt>
                <c:pt idx="1837">
                  <c:v>14588</c:v>
                </c:pt>
                <c:pt idx="1838">
                  <c:v>14770.2</c:v>
                </c:pt>
                <c:pt idx="1839">
                  <c:v>14873.2</c:v>
                </c:pt>
                <c:pt idx="1840">
                  <c:v>14823.2</c:v>
                </c:pt>
                <c:pt idx="1841">
                  <c:v>14936.1</c:v>
                </c:pt>
                <c:pt idx="1842">
                  <c:v>14417.2</c:v>
                </c:pt>
                <c:pt idx="1843">
                  <c:v>14129.9</c:v>
                </c:pt>
                <c:pt idx="1844">
                  <c:v>14407.1</c:v>
                </c:pt>
                <c:pt idx="1845">
                  <c:v>14629</c:v>
                </c:pt>
                <c:pt idx="1846">
                  <c:v>14358.7</c:v>
                </c:pt>
                <c:pt idx="1847">
                  <c:v>14685</c:v>
                </c:pt>
                <c:pt idx="1848">
                  <c:v>14278</c:v>
                </c:pt>
                <c:pt idx="1849">
                  <c:v>14201.6</c:v>
                </c:pt>
                <c:pt idx="1850">
                  <c:v>14794.6</c:v>
                </c:pt>
                <c:pt idx="1851">
                  <c:v>27606.2</c:v>
                </c:pt>
                <c:pt idx="1852">
                  <c:v>19416.3</c:v>
                </c:pt>
                <c:pt idx="1853">
                  <c:v>9128.58</c:v>
                </c:pt>
                <c:pt idx="1854">
                  <c:v>276.08199999999999</c:v>
                </c:pt>
                <c:pt idx="1855">
                  <c:v>-2971.48</c:v>
                </c:pt>
                <c:pt idx="1856">
                  <c:v>-3424.77</c:v>
                </c:pt>
                <c:pt idx="1857">
                  <c:v>-3842.88</c:v>
                </c:pt>
                <c:pt idx="1858">
                  <c:v>-4079.59</c:v>
                </c:pt>
                <c:pt idx="1859">
                  <c:v>-3664.79</c:v>
                </c:pt>
                <c:pt idx="1860">
                  <c:v>-1633.03</c:v>
                </c:pt>
                <c:pt idx="1861">
                  <c:v>-1650.51</c:v>
                </c:pt>
                <c:pt idx="1862">
                  <c:v>-1666.59</c:v>
                </c:pt>
                <c:pt idx="1863">
                  <c:v>-1730.33</c:v>
                </c:pt>
                <c:pt idx="1864">
                  <c:v>-1523.91</c:v>
                </c:pt>
                <c:pt idx="1865">
                  <c:v>-1767.12</c:v>
                </c:pt>
                <c:pt idx="1866">
                  <c:v>-1500.67</c:v>
                </c:pt>
                <c:pt idx="1867">
                  <c:v>-1765.33</c:v>
                </c:pt>
                <c:pt idx="1868">
                  <c:v>-1525.89</c:v>
                </c:pt>
                <c:pt idx="1869">
                  <c:v>-1711.05</c:v>
                </c:pt>
                <c:pt idx="1870">
                  <c:v>-1593.31</c:v>
                </c:pt>
                <c:pt idx="1871">
                  <c:v>-1624.3</c:v>
                </c:pt>
                <c:pt idx="1872">
                  <c:v>-1702.31</c:v>
                </c:pt>
                <c:pt idx="1873">
                  <c:v>-1538.02</c:v>
                </c:pt>
                <c:pt idx="1874">
                  <c:v>-1750.99</c:v>
                </c:pt>
                <c:pt idx="1875">
                  <c:v>-1501.51</c:v>
                </c:pt>
                <c:pt idx="1876">
                  <c:v>-1760.27</c:v>
                </c:pt>
                <c:pt idx="1877">
                  <c:v>-1511.43</c:v>
                </c:pt>
                <c:pt idx="1878">
                  <c:v>-1734.1</c:v>
                </c:pt>
                <c:pt idx="1879">
                  <c:v>-1562.11</c:v>
                </c:pt>
                <c:pt idx="1880">
                  <c:v>-1666</c:v>
                </c:pt>
                <c:pt idx="1881">
                  <c:v>-1660.37</c:v>
                </c:pt>
                <c:pt idx="1882">
                  <c:v>-1576.85</c:v>
                </c:pt>
                <c:pt idx="1883">
                  <c:v>-1734.11</c:v>
                </c:pt>
                <c:pt idx="1884">
                  <c:v>-1512.87</c:v>
                </c:pt>
                <c:pt idx="1885">
                  <c:v>-1755.36</c:v>
                </c:pt>
                <c:pt idx="1886">
                  <c:v>-1505.6</c:v>
                </c:pt>
                <c:pt idx="1887">
                  <c:v>-1749.56</c:v>
                </c:pt>
                <c:pt idx="1888">
                  <c:v>-1531.1</c:v>
                </c:pt>
                <c:pt idx="1889">
                  <c:v>-1705.14</c:v>
                </c:pt>
                <c:pt idx="1890">
                  <c:v>-1617.32</c:v>
                </c:pt>
                <c:pt idx="1891">
                  <c:v>-1606.87</c:v>
                </c:pt>
                <c:pt idx="1892">
                  <c:v>-1704.81</c:v>
                </c:pt>
                <c:pt idx="1893">
                  <c:v>-1535.27</c:v>
                </c:pt>
                <c:pt idx="1894">
                  <c:v>-1757.19</c:v>
                </c:pt>
                <c:pt idx="1895">
                  <c:v>-1494.42</c:v>
                </c:pt>
                <c:pt idx="1896">
                  <c:v>-1754.16</c:v>
                </c:pt>
                <c:pt idx="1897">
                  <c:v>-1497.27</c:v>
                </c:pt>
                <c:pt idx="1898">
                  <c:v>-1728.34</c:v>
                </c:pt>
                <c:pt idx="1899">
                  <c:v>-1568.62</c:v>
                </c:pt>
                <c:pt idx="1900">
                  <c:v>-1643.62</c:v>
                </c:pt>
                <c:pt idx="1901">
                  <c:v>-1657.57</c:v>
                </c:pt>
                <c:pt idx="1902">
                  <c:v>-1558.74</c:v>
                </c:pt>
                <c:pt idx="1903">
                  <c:v>-1743.19</c:v>
                </c:pt>
                <c:pt idx="1904">
                  <c:v>-1425.25</c:v>
                </c:pt>
                <c:pt idx="1905">
                  <c:v>-1700.16</c:v>
                </c:pt>
                <c:pt idx="1906">
                  <c:v>-1398.68</c:v>
                </c:pt>
                <c:pt idx="1907">
                  <c:v>-1944.87</c:v>
                </c:pt>
                <c:pt idx="1908">
                  <c:v>-4161.7299999999996</c:v>
                </c:pt>
                <c:pt idx="1909">
                  <c:v>-7025.95</c:v>
                </c:pt>
                <c:pt idx="1910">
                  <c:v>-25597.200000000001</c:v>
                </c:pt>
                <c:pt idx="1911">
                  <c:v>-44097</c:v>
                </c:pt>
                <c:pt idx="1912">
                  <c:v>-62776</c:v>
                </c:pt>
                <c:pt idx="1913">
                  <c:v>-46693.4</c:v>
                </c:pt>
                <c:pt idx="1914">
                  <c:v>-46132.1</c:v>
                </c:pt>
                <c:pt idx="1915">
                  <c:v>-46587.8</c:v>
                </c:pt>
                <c:pt idx="1916">
                  <c:v>-46143.8</c:v>
                </c:pt>
                <c:pt idx="1917">
                  <c:v>-46733.3</c:v>
                </c:pt>
                <c:pt idx="1918">
                  <c:v>-46417.3</c:v>
                </c:pt>
                <c:pt idx="1919">
                  <c:v>-46076</c:v>
                </c:pt>
                <c:pt idx="1920">
                  <c:v>-47288</c:v>
                </c:pt>
                <c:pt idx="1921">
                  <c:v>-46900.3</c:v>
                </c:pt>
                <c:pt idx="1922">
                  <c:v>-47025.2</c:v>
                </c:pt>
                <c:pt idx="1923">
                  <c:v>-46897.2</c:v>
                </c:pt>
                <c:pt idx="1924">
                  <c:v>-46754.9</c:v>
                </c:pt>
                <c:pt idx="1925">
                  <c:v>-47514.6</c:v>
                </c:pt>
                <c:pt idx="1926">
                  <c:v>-47223</c:v>
                </c:pt>
                <c:pt idx="1927">
                  <c:v>-46595.7</c:v>
                </c:pt>
                <c:pt idx="1928">
                  <c:v>-47441.4</c:v>
                </c:pt>
                <c:pt idx="1929">
                  <c:v>-47251.3</c:v>
                </c:pt>
                <c:pt idx="1930">
                  <c:v>-47232.5</c:v>
                </c:pt>
                <c:pt idx="1931">
                  <c:v>-47058.6</c:v>
                </c:pt>
                <c:pt idx="1932">
                  <c:v>-47998.6</c:v>
                </c:pt>
                <c:pt idx="1933">
                  <c:v>-48150.9</c:v>
                </c:pt>
                <c:pt idx="1934">
                  <c:v>-47658.3</c:v>
                </c:pt>
                <c:pt idx="1935">
                  <c:v>-47809.4</c:v>
                </c:pt>
                <c:pt idx="1936">
                  <c:v>-47005.599999999999</c:v>
                </c:pt>
                <c:pt idx="1937">
                  <c:v>-47738.3</c:v>
                </c:pt>
                <c:pt idx="1938">
                  <c:v>-48504.4</c:v>
                </c:pt>
                <c:pt idx="1939">
                  <c:v>-47918.6</c:v>
                </c:pt>
                <c:pt idx="1940">
                  <c:v>-48140.4</c:v>
                </c:pt>
                <c:pt idx="1941">
                  <c:v>-48712.7</c:v>
                </c:pt>
                <c:pt idx="1942">
                  <c:v>-48253.4</c:v>
                </c:pt>
                <c:pt idx="1943">
                  <c:v>-48359.199999999997</c:v>
                </c:pt>
                <c:pt idx="1944">
                  <c:v>-47923</c:v>
                </c:pt>
                <c:pt idx="1945">
                  <c:v>-48312.3</c:v>
                </c:pt>
                <c:pt idx="1946">
                  <c:v>-47752.7</c:v>
                </c:pt>
                <c:pt idx="1947">
                  <c:v>-47805.3</c:v>
                </c:pt>
                <c:pt idx="1948">
                  <c:v>-48174.2</c:v>
                </c:pt>
                <c:pt idx="1949">
                  <c:v>-48613.5</c:v>
                </c:pt>
                <c:pt idx="1950">
                  <c:v>-48380.2</c:v>
                </c:pt>
                <c:pt idx="1951">
                  <c:v>-47979.1</c:v>
                </c:pt>
                <c:pt idx="1952">
                  <c:v>-47798.5</c:v>
                </c:pt>
                <c:pt idx="1953">
                  <c:v>-48050</c:v>
                </c:pt>
                <c:pt idx="1954">
                  <c:v>-47647.3</c:v>
                </c:pt>
                <c:pt idx="1955">
                  <c:v>-47728.2</c:v>
                </c:pt>
                <c:pt idx="1956">
                  <c:v>-48100.9</c:v>
                </c:pt>
                <c:pt idx="1957">
                  <c:v>-47601.599999999999</c:v>
                </c:pt>
                <c:pt idx="1958">
                  <c:v>-48811.9</c:v>
                </c:pt>
                <c:pt idx="1959">
                  <c:v>-49418.1</c:v>
                </c:pt>
                <c:pt idx="1960">
                  <c:v>-49512.5</c:v>
                </c:pt>
                <c:pt idx="1961">
                  <c:v>-48358</c:v>
                </c:pt>
                <c:pt idx="1962">
                  <c:v>-48174.9</c:v>
                </c:pt>
                <c:pt idx="1963">
                  <c:v>-49887.9</c:v>
                </c:pt>
                <c:pt idx="1964">
                  <c:v>-49721.1</c:v>
                </c:pt>
                <c:pt idx="1965">
                  <c:v>-48622.1</c:v>
                </c:pt>
                <c:pt idx="1966">
                  <c:v>-48766.1</c:v>
                </c:pt>
                <c:pt idx="1967">
                  <c:v>-48904.6</c:v>
                </c:pt>
                <c:pt idx="1968">
                  <c:v>-48604.800000000003</c:v>
                </c:pt>
                <c:pt idx="1969">
                  <c:v>-49005.4</c:v>
                </c:pt>
                <c:pt idx="1970">
                  <c:v>-48871.1</c:v>
                </c:pt>
                <c:pt idx="1971">
                  <c:v>-48213.599999999999</c:v>
                </c:pt>
                <c:pt idx="1972">
                  <c:v>-49076.4</c:v>
                </c:pt>
                <c:pt idx="1973">
                  <c:v>-49341.9</c:v>
                </c:pt>
                <c:pt idx="1974">
                  <c:v>-48552.7</c:v>
                </c:pt>
                <c:pt idx="1975">
                  <c:v>-49879</c:v>
                </c:pt>
                <c:pt idx="1976">
                  <c:v>-49467.7</c:v>
                </c:pt>
                <c:pt idx="1977">
                  <c:v>-49540.800000000003</c:v>
                </c:pt>
                <c:pt idx="1978">
                  <c:v>-48727.1</c:v>
                </c:pt>
                <c:pt idx="1979">
                  <c:v>-48975</c:v>
                </c:pt>
                <c:pt idx="1980">
                  <c:v>-50316.5</c:v>
                </c:pt>
                <c:pt idx="1981">
                  <c:v>-49571</c:v>
                </c:pt>
                <c:pt idx="1982">
                  <c:v>-48547.3</c:v>
                </c:pt>
                <c:pt idx="1983">
                  <c:v>-49435.4</c:v>
                </c:pt>
                <c:pt idx="1984">
                  <c:v>-50104.800000000003</c:v>
                </c:pt>
                <c:pt idx="1985">
                  <c:v>-49452</c:v>
                </c:pt>
                <c:pt idx="1986">
                  <c:v>-49406.2</c:v>
                </c:pt>
                <c:pt idx="1987">
                  <c:v>-49757.3</c:v>
                </c:pt>
                <c:pt idx="1988">
                  <c:v>-50319.4</c:v>
                </c:pt>
                <c:pt idx="1989">
                  <c:v>-49527.4</c:v>
                </c:pt>
                <c:pt idx="1990">
                  <c:v>-49837.1</c:v>
                </c:pt>
                <c:pt idx="1991">
                  <c:v>-49028.1</c:v>
                </c:pt>
                <c:pt idx="1992">
                  <c:v>-50989.599999999999</c:v>
                </c:pt>
                <c:pt idx="1993">
                  <c:v>-50820.9</c:v>
                </c:pt>
                <c:pt idx="1994">
                  <c:v>-50610.2</c:v>
                </c:pt>
                <c:pt idx="1995">
                  <c:v>-49386.2</c:v>
                </c:pt>
                <c:pt idx="1996">
                  <c:v>-49741.7</c:v>
                </c:pt>
                <c:pt idx="1997">
                  <c:v>-50004.9</c:v>
                </c:pt>
                <c:pt idx="1998">
                  <c:v>-50181</c:v>
                </c:pt>
                <c:pt idx="1999">
                  <c:v>-49324.6</c:v>
                </c:pt>
                <c:pt idx="2000">
                  <c:v>-49864.3</c:v>
                </c:pt>
                <c:pt idx="2001">
                  <c:v>-50554.6</c:v>
                </c:pt>
                <c:pt idx="2002">
                  <c:v>-49972.7</c:v>
                </c:pt>
                <c:pt idx="2003">
                  <c:v>-18763.400000000001</c:v>
                </c:pt>
                <c:pt idx="2004">
                  <c:v>-15050.5</c:v>
                </c:pt>
                <c:pt idx="2005">
                  <c:v>-10172.1</c:v>
                </c:pt>
                <c:pt idx="2006">
                  <c:v>-6713.64</c:v>
                </c:pt>
                <c:pt idx="2007">
                  <c:v>-5931.43</c:v>
                </c:pt>
                <c:pt idx="2008">
                  <c:v>-5774.46</c:v>
                </c:pt>
                <c:pt idx="2009">
                  <c:v>-4912.3100000000004</c:v>
                </c:pt>
                <c:pt idx="2010">
                  <c:v>-5130.8500000000004</c:v>
                </c:pt>
                <c:pt idx="2011">
                  <c:v>-4613.28</c:v>
                </c:pt>
                <c:pt idx="2012">
                  <c:v>-1729.52</c:v>
                </c:pt>
                <c:pt idx="2013">
                  <c:v>-1507.63</c:v>
                </c:pt>
                <c:pt idx="2014">
                  <c:v>-1700.16</c:v>
                </c:pt>
                <c:pt idx="2015">
                  <c:v>-1584.6</c:v>
                </c:pt>
                <c:pt idx="2016">
                  <c:v>-1653</c:v>
                </c:pt>
                <c:pt idx="2017">
                  <c:v>-1661.57</c:v>
                </c:pt>
                <c:pt idx="2018">
                  <c:v>-1592.27</c:v>
                </c:pt>
                <c:pt idx="2019">
                  <c:v>-1708.98</c:v>
                </c:pt>
                <c:pt idx="2020">
                  <c:v>-1549.07</c:v>
                </c:pt>
                <c:pt idx="2021">
                  <c:v>-1738.41</c:v>
                </c:pt>
                <c:pt idx="2022">
                  <c:v>-1542.23</c:v>
                </c:pt>
                <c:pt idx="2023">
                  <c:v>-1708.29</c:v>
                </c:pt>
                <c:pt idx="2024">
                  <c:v>-1572.17</c:v>
                </c:pt>
                <c:pt idx="2025">
                  <c:v>-1613.64</c:v>
                </c:pt>
                <c:pt idx="2026">
                  <c:v>-1607.35</c:v>
                </c:pt>
                <c:pt idx="2027">
                  <c:v>-1541.02</c:v>
                </c:pt>
                <c:pt idx="2028">
                  <c:v>-1636.58</c:v>
                </c:pt>
                <c:pt idx="2029">
                  <c:v>-1526.39</c:v>
                </c:pt>
                <c:pt idx="2030">
                  <c:v>-1685.28</c:v>
                </c:pt>
                <c:pt idx="2031">
                  <c:v>-1489.7</c:v>
                </c:pt>
                <c:pt idx="2032">
                  <c:v>-1665.92</c:v>
                </c:pt>
                <c:pt idx="2033">
                  <c:v>-1528.47</c:v>
                </c:pt>
                <c:pt idx="2034">
                  <c:v>-1642.36</c:v>
                </c:pt>
                <c:pt idx="2035">
                  <c:v>-1573.93</c:v>
                </c:pt>
                <c:pt idx="2036">
                  <c:v>-1583.81</c:v>
                </c:pt>
                <c:pt idx="2037">
                  <c:v>-1626.42</c:v>
                </c:pt>
                <c:pt idx="2038">
                  <c:v>-1533.46</c:v>
                </c:pt>
                <c:pt idx="2039">
                  <c:v>-1677.02</c:v>
                </c:pt>
                <c:pt idx="2040">
                  <c:v>-1491.58</c:v>
                </c:pt>
                <c:pt idx="2041">
                  <c:v>-1689.35</c:v>
                </c:pt>
                <c:pt idx="2042">
                  <c:v>-1500.38</c:v>
                </c:pt>
                <c:pt idx="2043">
                  <c:v>-1646.64</c:v>
                </c:pt>
                <c:pt idx="2044">
                  <c:v>-1545.96</c:v>
                </c:pt>
                <c:pt idx="2045">
                  <c:v>-1593.75</c:v>
                </c:pt>
                <c:pt idx="2046">
                  <c:v>-1606.18</c:v>
                </c:pt>
                <c:pt idx="2047">
                  <c:v>-1526.52</c:v>
                </c:pt>
                <c:pt idx="2048">
                  <c:v>-1663.31</c:v>
                </c:pt>
                <c:pt idx="2049">
                  <c:v>-1496.5</c:v>
                </c:pt>
                <c:pt idx="2050">
                  <c:v>-1684.8</c:v>
                </c:pt>
                <c:pt idx="2051">
                  <c:v>-1483.35</c:v>
                </c:pt>
                <c:pt idx="2052">
                  <c:v>-1660.41</c:v>
                </c:pt>
                <c:pt idx="2053">
                  <c:v>-1533.47</c:v>
                </c:pt>
                <c:pt idx="2054">
                  <c:v>-4310.57</c:v>
                </c:pt>
                <c:pt idx="2055">
                  <c:v>-3659.27</c:v>
                </c:pt>
                <c:pt idx="2056">
                  <c:v>-3062.59</c:v>
                </c:pt>
                <c:pt idx="2057">
                  <c:v>-3025.28</c:v>
                </c:pt>
                <c:pt idx="2058">
                  <c:v>-2400.4699999999998</c:v>
                </c:pt>
                <c:pt idx="2059">
                  <c:v>14585.2</c:v>
                </c:pt>
                <c:pt idx="2060">
                  <c:v>15790.3</c:v>
                </c:pt>
                <c:pt idx="2061">
                  <c:v>16518.3</c:v>
                </c:pt>
                <c:pt idx="2062">
                  <c:v>16164.8</c:v>
                </c:pt>
                <c:pt idx="2063">
                  <c:v>15838.5</c:v>
                </c:pt>
                <c:pt idx="2064">
                  <c:v>16303.6</c:v>
                </c:pt>
                <c:pt idx="2065">
                  <c:v>16138</c:v>
                </c:pt>
                <c:pt idx="2066">
                  <c:v>16095.2</c:v>
                </c:pt>
                <c:pt idx="2067">
                  <c:v>15629.9</c:v>
                </c:pt>
                <c:pt idx="2068">
                  <c:v>15323.3</c:v>
                </c:pt>
                <c:pt idx="2069">
                  <c:v>15065.2</c:v>
                </c:pt>
                <c:pt idx="2070">
                  <c:v>15963.8</c:v>
                </c:pt>
                <c:pt idx="2071">
                  <c:v>16081.9</c:v>
                </c:pt>
                <c:pt idx="2072">
                  <c:v>16246.4</c:v>
                </c:pt>
                <c:pt idx="2073">
                  <c:v>15996.5</c:v>
                </c:pt>
                <c:pt idx="2074">
                  <c:v>15765.2</c:v>
                </c:pt>
                <c:pt idx="2075">
                  <c:v>16164.4</c:v>
                </c:pt>
                <c:pt idx="2076">
                  <c:v>15741</c:v>
                </c:pt>
                <c:pt idx="2077">
                  <c:v>15490.8</c:v>
                </c:pt>
                <c:pt idx="2078">
                  <c:v>15829.2</c:v>
                </c:pt>
                <c:pt idx="2079">
                  <c:v>16227.5</c:v>
                </c:pt>
                <c:pt idx="2080">
                  <c:v>15456.7</c:v>
                </c:pt>
                <c:pt idx="2081">
                  <c:v>15270.3</c:v>
                </c:pt>
                <c:pt idx="2082">
                  <c:v>15576.8</c:v>
                </c:pt>
                <c:pt idx="2083">
                  <c:v>15885.2</c:v>
                </c:pt>
                <c:pt idx="2084">
                  <c:v>15705.7</c:v>
                </c:pt>
                <c:pt idx="2085">
                  <c:v>15592.5</c:v>
                </c:pt>
                <c:pt idx="2086">
                  <c:v>15210.5</c:v>
                </c:pt>
                <c:pt idx="2087">
                  <c:v>15457.2</c:v>
                </c:pt>
                <c:pt idx="2088">
                  <c:v>15470.4</c:v>
                </c:pt>
                <c:pt idx="2089">
                  <c:v>15528.3</c:v>
                </c:pt>
                <c:pt idx="2090">
                  <c:v>15783.4</c:v>
                </c:pt>
                <c:pt idx="2091">
                  <c:v>15791.5</c:v>
                </c:pt>
                <c:pt idx="2092">
                  <c:v>15524</c:v>
                </c:pt>
                <c:pt idx="2093">
                  <c:v>15798.6</c:v>
                </c:pt>
                <c:pt idx="2094">
                  <c:v>15210</c:v>
                </c:pt>
                <c:pt idx="2095">
                  <c:v>15319.9</c:v>
                </c:pt>
                <c:pt idx="2096">
                  <c:v>15378.2</c:v>
                </c:pt>
                <c:pt idx="2097">
                  <c:v>14221</c:v>
                </c:pt>
                <c:pt idx="2098">
                  <c:v>14572.3</c:v>
                </c:pt>
                <c:pt idx="2099">
                  <c:v>15678.6</c:v>
                </c:pt>
                <c:pt idx="2100">
                  <c:v>15206.9</c:v>
                </c:pt>
                <c:pt idx="2101">
                  <c:v>15371.7</c:v>
                </c:pt>
                <c:pt idx="2102">
                  <c:v>15401.4</c:v>
                </c:pt>
                <c:pt idx="2103">
                  <c:v>15136.3</c:v>
                </c:pt>
                <c:pt idx="2104">
                  <c:v>15070.6</c:v>
                </c:pt>
                <c:pt idx="2105">
                  <c:v>15460.3</c:v>
                </c:pt>
                <c:pt idx="2106">
                  <c:v>15472.4</c:v>
                </c:pt>
                <c:pt idx="2107">
                  <c:v>15421.9</c:v>
                </c:pt>
                <c:pt idx="2108">
                  <c:v>15344.5</c:v>
                </c:pt>
                <c:pt idx="2109">
                  <c:v>15436.7</c:v>
                </c:pt>
                <c:pt idx="2110">
                  <c:v>14831.7</c:v>
                </c:pt>
                <c:pt idx="2111">
                  <c:v>14738.3</c:v>
                </c:pt>
                <c:pt idx="2112">
                  <c:v>14954.8</c:v>
                </c:pt>
                <c:pt idx="2113">
                  <c:v>14931.8</c:v>
                </c:pt>
                <c:pt idx="2114">
                  <c:v>15082.6</c:v>
                </c:pt>
                <c:pt idx="2115">
                  <c:v>15255.8</c:v>
                </c:pt>
                <c:pt idx="2116">
                  <c:v>15456.4</c:v>
                </c:pt>
                <c:pt idx="2117">
                  <c:v>14717.2</c:v>
                </c:pt>
                <c:pt idx="2118">
                  <c:v>14871.7</c:v>
                </c:pt>
                <c:pt idx="2119">
                  <c:v>15207</c:v>
                </c:pt>
                <c:pt idx="2120">
                  <c:v>14378.3</c:v>
                </c:pt>
                <c:pt idx="2121">
                  <c:v>14099.8</c:v>
                </c:pt>
                <c:pt idx="2122">
                  <c:v>14982.8</c:v>
                </c:pt>
                <c:pt idx="2123">
                  <c:v>14182.7</c:v>
                </c:pt>
                <c:pt idx="2124">
                  <c:v>14705</c:v>
                </c:pt>
                <c:pt idx="2125">
                  <c:v>15239</c:v>
                </c:pt>
                <c:pt idx="2126">
                  <c:v>14953.1</c:v>
                </c:pt>
                <c:pt idx="2127">
                  <c:v>14740.3</c:v>
                </c:pt>
                <c:pt idx="2128">
                  <c:v>14764.8</c:v>
                </c:pt>
                <c:pt idx="2129">
                  <c:v>15057.1</c:v>
                </c:pt>
                <c:pt idx="2130">
                  <c:v>14852.4</c:v>
                </c:pt>
                <c:pt idx="2131">
                  <c:v>15233.6</c:v>
                </c:pt>
                <c:pt idx="2132">
                  <c:v>14792.1</c:v>
                </c:pt>
                <c:pt idx="2133">
                  <c:v>14711.1</c:v>
                </c:pt>
                <c:pt idx="2134">
                  <c:v>14920.9</c:v>
                </c:pt>
                <c:pt idx="2135">
                  <c:v>14742.2</c:v>
                </c:pt>
                <c:pt idx="2136">
                  <c:v>14755.4</c:v>
                </c:pt>
                <c:pt idx="2137">
                  <c:v>14956.7</c:v>
                </c:pt>
                <c:pt idx="2138">
                  <c:v>14586.1</c:v>
                </c:pt>
                <c:pt idx="2139">
                  <c:v>14363.8</c:v>
                </c:pt>
                <c:pt idx="2140">
                  <c:v>14080.4</c:v>
                </c:pt>
                <c:pt idx="2141">
                  <c:v>14190.6</c:v>
                </c:pt>
                <c:pt idx="2142">
                  <c:v>14797.3</c:v>
                </c:pt>
                <c:pt idx="2143">
                  <c:v>14765.5</c:v>
                </c:pt>
                <c:pt idx="2144">
                  <c:v>14421.6</c:v>
                </c:pt>
                <c:pt idx="2145">
                  <c:v>13966.2</c:v>
                </c:pt>
                <c:pt idx="2146">
                  <c:v>14779.1</c:v>
                </c:pt>
                <c:pt idx="2147">
                  <c:v>14449.4</c:v>
                </c:pt>
                <c:pt idx="2148">
                  <c:v>14835.5</c:v>
                </c:pt>
                <c:pt idx="2149">
                  <c:v>28345.4</c:v>
                </c:pt>
                <c:pt idx="2150">
                  <c:v>16551.2</c:v>
                </c:pt>
                <c:pt idx="2151">
                  <c:v>6761.8</c:v>
                </c:pt>
                <c:pt idx="2152">
                  <c:v>-1492.31</c:v>
                </c:pt>
                <c:pt idx="2153">
                  <c:v>-3258.37</c:v>
                </c:pt>
                <c:pt idx="2154">
                  <c:v>-3517.31</c:v>
                </c:pt>
                <c:pt idx="2155">
                  <c:v>-3996.76</c:v>
                </c:pt>
                <c:pt idx="2156">
                  <c:v>-3890.32</c:v>
                </c:pt>
                <c:pt idx="2157">
                  <c:v>-3450.39</c:v>
                </c:pt>
                <c:pt idx="2158">
                  <c:v>-1528.31</c:v>
                </c:pt>
                <c:pt idx="2159">
                  <c:v>-1686.63</c:v>
                </c:pt>
                <c:pt idx="2160">
                  <c:v>-1567.08</c:v>
                </c:pt>
                <c:pt idx="2161">
                  <c:v>-1645.31</c:v>
                </c:pt>
                <c:pt idx="2162">
                  <c:v>-1667.15</c:v>
                </c:pt>
                <c:pt idx="2163">
                  <c:v>-1566.7</c:v>
                </c:pt>
                <c:pt idx="2164">
                  <c:v>-1748.24</c:v>
                </c:pt>
                <c:pt idx="2165">
                  <c:v>-1501.8</c:v>
                </c:pt>
                <c:pt idx="2166">
                  <c:v>-1775.48</c:v>
                </c:pt>
                <c:pt idx="2167">
                  <c:v>-1499.49</c:v>
                </c:pt>
                <c:pt idx="2168">
                  <c:v>-1753.72</c:v>
                </c:pt>
                <c:pt idx="2169">
                  <c:v>-1542.66</c:v>
                </c:pt>
                <c:pt idx="2170">
                  <c:v>-1680.17</c:v>
                </c:pt>
                <c:pt idx="2171">
                  <c:v>-1633.76</c:v>
                </c:pt>
                <c:pt idx="2172">
                  <c:v>-1547.51</c:v>
                </c:pt>
                <c:pt idx="2173">
                  <c:v>-1678.31</c:v>
                </c:pt>
                <c:pt idx="2174">
                  <c:v>-1458.85</c:v>
                </c:pt>
                <c:pt idx="2175">
                  <c:v>-1694.34</c:v>
                </c:pt>
                <c:pt idx="2176">
                  <c:v>-1453.63</c:v>
                </c:pt>
                <c:pt idx="2177">
                  <c:v>-1706.43</c:v>
                </c:pt>
                <c:pt idx="2178">
                  <c:v>-1472.11</c:v>
                </c:pt>
                <c:pt idx="2179">
                  <c:v>-1668.93</c:v>
                </c:pt>
                <c:pt idx="2180">
                  <c:v>-1539.27</c:v>
                </c:pt>
                <c:pt idx="2181">
                  <c:v>-1586.87</c:v>
                </c:pt>
                <c:pt idx="2182">
                  <c:v>-1626.79</c:v>
                </c:pt>
                <c:pt idx="2183">
                  <c:v>-1495.02</c:v>
                </c:pt>
                <c:pt idx="2184">
                  <c:v>-1699.41</c:v>
                </c:pt>
                <c:pt idx="2185">
                  <c:v>-1451.93</c:v>
                </c:pt>
                <c:pt idx="2186">
                  <c:v>-1704.47</c:v>
                </c:pt>
                <c:pt idx="2187">
                  <c:v>-1456.48</c:v>
                </c:pt>
                <c:pt idx="2188">
                  <c:v>-1692.76</c:v>
                </c:pt>
                <c:pt idx="2189">
                  <c:v>-1500.31</c:v>
                </c:pt>
                <c:pt idx="2190">
                  <c:v>-1639.9</c:v>
                </c:pt>
                <c:pt idx="2191">
                  <c:v>-1599.78</c:v>
                </c:pt>
                <c:pt idx="2192">
                  <c:v>-1684.86</c:v>
                </c:pt>
                <c:pt idx="2193">
                  <c:v>-1740.69</c:v>
                </c:pt>
                <c:pt idx="2194">
                  <c:v>-1485.02</c:v>
                </c:pt>
                <c:pt idx="2195">
                  <c:v>-1817.52</c:v>
                </c:pt>
                <c:pt idx="2196">
                  <c:v>-1482.13</c:v>
                </c:pt>
                <c:pt idx="2197">
                  <c:v>-1755.59</c:v>
                </c:pt>
                <c:pt idx="2198">
                  <c:v>-1525.11</c:v>
                </c:pt>
                <c:pt idx="2199">
                  <c:v>-1709.65</c:v>
                </c:pt>
                <c:pt idx="2200">
                  <c:v>-1601</c:v>
                </c:pt>
                <c:pt idx="2201">
                  <c:v>-1616.65</c:v>
                </c:pt>
                <c:pt idx="2202">
                  <c:v>-1692.91</c:v>
                </c:pt>
                <c:pt idx="2203">
                  <c:v>-1526.1</c:v>
                </c:pt>
                <c:pt idx="2204">
                  <c:v>-1750.69</c:v>
                </c:pt>
                <c:pt idx="2205">
                  <c:v>-1416.07</c:v>
                </c:pt>
                <c:pt idx="2206">
                  <c:v>-1505.69</c:v>
                </c:pt>
                <c:pt idx="2207">
                  <c:v>-1246.92</c:v>
                </c:pt>
                <c:pt idx="2208">
                  <c:v>-1477.75</c:v>
                </c:pt>
                <c:pt idx="2209">
                  <c:v>-1284.3599999999999</c:v>
                </c:pt>
                <c:pt idx="2210">
                  <c:v>-1379.35</c:v>
                </c:pt>
                <c:pt idx="2211">
                  <c:v>-2587.27</c:v>
                </c:pt>
                <c:pt idx="2212">
                  <c:v>-4443.53</c:v>
                </c:pt>
                <c:pt idx="2213">
                  <c:v>-6911.84</c:v>
                </c:pt>
                <c:pt idx="2214">
                  <c:v>-24863.200000000001</c:v>
                </c:pt>
                <c:pt idx="2215">
                  <c:v>-42889.8</c:v>
                </c:pt>
                <c:pt idx="2216">
                  <c:v>-61803.3</c:v>
                </c:pt>
                <c:pt idx="2217">
                  <c:v>-47520.9</c:v>
                </c:pt>
                <c:pt idx="2218">
                  <c:v>-45777.7</c:v>
                </c:pt>
                <c:pt idx="2219">
                  <c:v>-46607.5</c:v>
                </c:pt>
                <c:pt idx="2220">
                  <c:v>-46087.9</c:v>
                </c:pt>
                <c:pt idx="2221">
                  <c:v>-46730.9</c:v>
                </c:pt>
                <c:pt idx="2222">
                  <c:v>-46353</c:v>
                </c:pt>
                <c:pt idx="2223">
                  <c:v>-45941.8</c:v>
                </c:pt>
                <c:pt idx="2224">
                  <c:v>-47457.3</c:v>
                </c:pt>
                <c:pt idx="2225">
                  <c:v>-46908</c:v>
                </c:pt>
                <c:pt idx="2226">
                  <c:v>-47244.5</c:v>
                </c:pt>
                <c:pt idx="2227">
                  <c:v>-46704</c:v>
                </c:pt>
                <c:pt idx="2228">
                  <c:v>-46875.5</c:v>
                </c:pt>
                <c:pt idx="2229">
                  <c:v>-47376.4</c:v>
                </c:pt>
                <c:pt idx="2230">
                  <c:v>-47243.9</c:v>
                </c:pt>
                <c:pt idx="2231">
                  <c:v>-46623</c:v>
                </c:pt>
                <c:pt idx="2232">
                  <c:v>-47328.800000000003</c:v>
                </c:pt>
                <c:pt idx="2233">
                  <c:v>-47387.1</c:v>
                </c:pt>
                <c:pt idx="2234">
                  <c:v>-47041.5</c:v>
                </c:pt>
                <c:pt idx="2235">
                  <c:v>-47141.8</c:v>
                </c:pt>
                <c:pt idx="2236">
                  <c:v>-47959</c:v>
                </c:pt>
                <c:pt idx="2237">
                  <c:v>-48102.5</c:v>
                </c:pt>
                <c:pt idx="2238">
                  <c:v>-47329.599999999999</c:v>
                </c:pt>
                <c:pt idx="2239">
                  <c:v>-48307.199999999997</c:v>
                </c:pt>
                <c:pt idx="2240">
                  <c:v>-47224.1</c:v>
                </c:pt>
                <c:pt idx="2241">
                  <c:v>-47785</c:v>
                </c:pt>
                <c:pt idx="2242">
                  <c:v>-48190.5</c:v>
                </c:pt>
                <c:pt idx="2243">
                  <c:v>-47730.6</c:v>
                </c:pt>
                <c:pt idx="2244">
                  <c:v>-48292.9</c:v>
                </c:pt>
                <c:pt idx="2245">
                  <c:v>-48528</c:v>
                </c:pt>
                <c:pt idx="2246">
                  <c:v>-48401.4</c:v>
                </c:pt>
                <c:pt idx="2247">
                  <c:v>-47601.8</c:v>
                </c:pt>
                <c:pt idx="2248">
                  <c:v>-48022.7</c:v>
                </c:pt>
                <c:pt idx="2249">
                  <c:v>-47879.6</c:v>
                </c:pt>
                <c:pt idx="2250">
                  <c:v>-47845.1</c:v>
                </c:pt>
                <c:pt idx="2251">
                  <c:v>-48014.5</c:v>
                </c:pt>
                <c:pt idx="2252">
                  <c:v>-48329.8</c:v>
                </c:pt>
                <c:pt idx="2253">
                  <c:v>-48803</c:v>
                </c:pt>
                <c:pt idx="2254">
                  <c:v>-48223.7</c:v>
                </c:pt>
                <c:pt idx="2255">
                  <c:v>-48115.8</c:v>
                </c:pt>
                <c:pt idx="2256">
                  <c:v>-47509.2</c:v>
                </c:pt>
                <c:pt idx="2257">
                  <c:v>-48122.6</c:v>
                </c:pt>
                <c:pt idx="2258">
                  <c:v>-47623.7</c:v>
                </c:pt>
                <c:pt idx="2259">
                  <c:v>-47810.400000000001</c:v>
                </c:pt>
                <c:pt idx="2260">
                  <c:v>-48167.7</c:v>
                </c:pt>
                <c:pt idx="2261">
                  <c:v>-47518.400000000001</c:v>
                </c:pt>
                <c:pt idx="2262">
                  <c:v>-48855.1</c:v>
                </c:pt>
                <c:pt idx="2263">
                  <c:v>-49475.5</c:v>
                </c:pt>
                <c:pt idx="2264">
                  <c:v>-49730.8</c:v>
                </c:pt>
                <c:pt idx="2265">
                  <c:v>-48318.1</c:v>
                </c:pt>
                <c:pt idx="2266">
                  <c:v>-48415.6</c:v>
                </c:pt>
                <c:pt idx="2267">
                  <c:v>-49590.7</c:v>
                </c:pt>
                <c:pt idx="2268">
                  <c:v>-49575.3</c:v>
                </c:pt>
                <c:pt idx="2269">
                  <c:v>-48475.6</c:v>
                </c:pt>
                <c:pt idx="2270">
                  <c:v>-48900.7</c:v>
                </c:pt>
                <c:pt idx="2271">
                  <c:v>-48883.1</c:v>
                </c:pt>
                <c:pt idx="2272">
                  <c:v>-48517.5</c:v>
                </c:pt>
                <c:pt idx="2273">
                  <c:v>-49006.2</c:v>
                </c:pt>
                <c:pt idx="2274">
                  <c:v>-48631.7</c:v>
                </c:pt>
                <c:pt idx="2275">
                  <c:v>-48304</c:v>
                </c:pt>
                <c:pt idx="2276">
                  <c:v>-49011.4</c:v>
                </c:pt>
                <c:pt idx="2277">
                  <c:v>-49326.8</c:v>
                </c:pt>
                <c:pt idx="2278">
                  <c:v>-48330</c:v>
                </c:pt>
                <c:pt idx="2279">
                  <c:v>-49903</c:v>
                </c:pt>
                <c:pt idx="2280">
                  <c:v>-49554.1</c:v>
                </c:pt>
                <c:pt idx="2281">
                  <c:v>-49378.1</c:v>
                </c:pt>
                <c:pt idx="2282">
                  <c:v>-48766.400000000001</c:v>
                </c:pt>
                <c:pt idx="2283">
                  <c:v>-48880.2</c:v>
                </c:pt>
                <c:pt idx="2284">
                  <c:v>-50238.7</c:v>
                </c:pt>
                <c:pt idx="2285">
                  <c:v>-49460.5</c:v>
                </c:pt>
                <c:pt idx="2286">
                  <c:v>-48586.8</c:v>
                </c:pt>
                <c:pt idx="2287">
                  <c:v>-49270.6</c:v>
                </c:pt>
                <c:pt idx="2288">
                  <c:v>-50217</c:v>
                </c:pt>
                <c:pt idx="2289">
                  <c:v>-49527</c:v>
                </c:pt>
                <c:pt idx="2290">
                  <c:v>-49427.7</c:v>
                </c:pt>
                <c:pt idx="2291">
                  <c:v>-49886.6</c:v>
                </c:pt>
                <c:pt idx="2292">
                  <c:v>-50288.800000000003</c:v>
                </c:pt>
                <c:pt idx="2293">
                  <c:v>-49705.7</c:v>
                </c:pt>
                <c:pt idx="2294">
                  <c:v>-49715.199999999997</c:v>
                </c:pt>
                <c:pt idx="2295">
                  <c:v>-49157.7</c:v>
                </c:pt>
                <c:pt idx="2296">
                  <c:v>-50613.9</c:v>
                </c:pt>
                <c:pt idx="2297">
                  <c:v>-50972</c:v>
                </c:pt>
                <c:pt idx="2298">
                  <c:v>-50284.2</c:v>
                </c:pt>
                <c:pt idx="2299">
                  <c:v>-49245.2</c:v>
                </c:pt>
                <c:pt idx="2300">
                  <c:v>-49657</c:v>
                </c:pt>
                <c:pt idx="2301">
                  <c:v>-49878.2</c:v>
                </c:pt>
                <c:pt idx="2302">
                  <c:v>-50417.8</c:v>
                </c:pt>
                <c:pt idx="2303">
                  <c:v>-49293.3</c:v>
                </c:pt>
                <c:pt idx="2304">
                  <c:v>-49924.3</c:v>
                </c:pt>
                <c:pt idx="2305">
                  <c:v>-50492.9</c:v>
                </c:pt>
                <c:pt idx="2306">
                  <c:v>-50094.5</c:v>
                </c:pt>
                <c:pt idx="2307">
                  <c:v>-19252.599999999999</c:v>
                </c:pt>
                <c:pt idx="2308">
                  <c:v>-15337.3</c:v>
                </c:pt>
                <c:pt idx="2309">
                  <c:v>-10415</c:v>
                </c:pt>
                <c:pt idx="2310">
                  <c:v>-6507.41</c:v>
                </c:pt>
                <c:pt idx="2311">
                  <c:v>-6070.96</c:v>
                </c:pt>
                <c:pt idx="2312">
                  <c:v>-5747.7</c:v>
                </c:pt>
                <c:pt idx="2313">
                  <c:v>-5036</c:v>
                </c:pt>
                <c:pt idx="2314">
                  <c:v>-5003.6099999999997</c:v>
                </c:pt>
                <c:pt idx="2315">
                  <c:v>-3649.88</c:v>
                </c:pt>
                <c:pt idx="2316">
                  <c:v>-1645.17</c:v>
                </c:pt>
                <c:pt idx="2317">
                  <c:v>-1551.03</c:v>
                </c:pt>
                <c:pt idx="2318">
                  <c:v>-1712.15</c:v>
                </c:pt>
                <c:pt idx="2319">
                  <c:v>-1550.84</c:v>
                </c:pt>
                <c:pt idx="2320">
                  <c:v>-1730.62</c:v>
                </c:pt>
                <c:pt idx="2321">
                  <c:v>-1538.02</c:v>
                </c:pt>
                <c:pt idx="2322">
                  <c:v>-1720.52</c:v>
                </c:pt>
                <c:pt idx="2323">
                  <c:v>-1568.57</c:v>
                </c:pt>
                <c:pt idx="2324">
                  <c:v>-1693.81</c:v>
                </c:pt>
                <c:pt idx="2325">
                  <c:v>-1631.35</c:v>
                </c:pt>
                <c:pt idx="2326">
                  <c:v>-1620.09</c:v>
                </c:pt>
                <c:pt idx="2327">
                  <c:v>-1677.36</c:v>
                </c:pt>
                <c:pt idx="2328">
                  <c:v>-1588.53</c:v>
                </c:pt>
                <c:pt idx="2329">
                  <c:v>-1675.13</c:v>
                </c:pt>
                <c:pt idx="2330">
                  <c:v>-1508.23</c:v>
                </c:pt>
                <c:pt idx="2331">
                  <c:v>-1665.76</c:v>
                </c:pt>
                <c:pt idx="2332">
                  <c:v>-1482.01</c:v>
                </c:pt>
                <c:pt idx="2333">
                  <c:v>-1644.37</c:v>
                </c:pt>
                <c:pt idx="2334">
                  <c:v>-1557.03</c:v>
                </c:pt>
                <c:pt idx="2335">
                  <c:v>-1597.54</c:v>
                </c:pt>
                <c:pt idx="2336">
                  <c:v>-1612.27</c:v>
                </c:pt>
                <c:pt idx="2337">
                  <c:v>-1534.29</c:v>
                </c:pt>
                <c:pt idx="2338">
                  <c:v>-1660.26</c:v>
                </c:pt>
                <c:pt idx="2339">
                  <c:v>-1494.72</c:v>
                </c:pt>
                <c:pt idx="2340">
                  <c:v>-1681.45</c:v>
                </c:pt>
                <c:pt idx="2341">
                  <c:v>-1478.51</c:v>
                </c:pt>
                <c:pt idx="2342">
                  <c:v>-1666.33</c:v>
                </c:pt>
                <c:pt idx="2343">
                  <c:v>-1532.62</c:v>
                </c:pt>
                <c:pt idx="2344">
                  <c:v>-1617.52</c:v>
                </c:pt>
                <c:pt idx="2345">
                  <c:v>-1589.36</c:v>
                </c:pt>
                <c:pt idx="2346">
                  <c:v>-1549.82</c:v>
                </c:pt>
                <c:pt idx="2347">
                  <c:v>-1643.2</c:v>
                </c:pt>
                <c:pt idx="2348">
                  <c:v>-1490.18</c:v>
                </c:pt>
                <c:pt idx="2349">
                  <c:v>-1686.03</c:v>
                </c:pt>
                <c:pt idx="2350">
                  <c:v>-1468.76</c:v>
                </c:pt>
                <c:pt idx="2351">
                  <c:v>-2356.5700000000002</c:v>
                </c:pt>
                <c:pt idx="2352">
                  <c:v>-4637.24</c:v>
                </c:pt>
                <c:pt idx="2353">
                  <c:v>-2966.87</c:v>
                </c:pt>
                <c:pt idx="2354">
                  <c:v>-2897.48</c:v>
                </c:pt>
                <c:pt idx="2355">
                  <c:v>-2338.83</c:v>
                </c:pt>
                <c:pt idx="2356">
                  <c:v>1841.72</c:v>
                </c:pt>
                <c:pt idx="2357">
                  <c:v>16846.599999999999</c:v>
                </c:pt>
                <c:pt idx="2358">
                  <c:v>16281.5</c:v>
                </c:pt>
                <c:pt idx="2359">
                  <c:v>16126.7</c:v>
                </c:pt>
                <c:pt idx="2360">
                  <c:v>16118.7</c:v>
                </c:pt>
                <c:pt idx="2361">
                  <c:v>16075.3</c:v>
                </c:pt>
                <c:pt idx="2362">
                  <c:v>16465.599999999999</c:v>
                </c:pt>
                <c:pt idx="2363">
                  <c:v>15883.6</c:v>
                </c:pt>
                <c:pt idx="2364">
                  <c:v>15930.7</c:v>
                </c:pt>
                <c:pt idx="2365">
                  <c:v>16602.2</c:v>
                </c:pt>
                <c:pt idx="2366">
                  <c:v>14945.8</c:v>
                </c:pt>
                <c:pt idx="2367">
                  <c:v>15489.7</c:v>
                </c:pt>
                <c:pt idx="2368">
                  <c:v>15783.3</c:v>
                </c:pt>
                <c:pt idx="2369">
                  <c:v>16023.6</c:v>
                </c:pt>
                <c:pt idx="2370">
                  <c:v>15952.5</c:v>
                </c:pt>
                <c:pt idx="2371">
                  <c:v>15819.7</c:v>
                </c:pt>
                <c:pt idx="2372">
                  <c:v>15923</c:v>
                </c:pt>
                <c:pt idx="2373">
                  <c:v>15780.1</c:v>
                </c:pt>
                <c:pt idx="2374">
                  <c:v>15559.6</c:v>
                </c:pt>
                <c:pt idx="2375">
                  <c:v>15568</c:v>
                </c:pt>
                <c:pt idx="2376">
                  <c:v>16172.5</c:v>
                </c:pt>
                <c:pt idx="2377">
                  <c:v>15803.9</c:v>
                </c:pt>
                <c:pt idx="2378">
                  <c:v>15512.4</c:v>
                </c:pt>
                <c:pt idx="2379">
                  <c:v>15338.6</c:v>
                </c:pt>
                <c:pt idx="2380">
                  <c:v>16027.6</c:v>
                </c:pt>
                <c:pt idx="2381">
                  <c:v>15878.9</c:v>
                </c:pt>
                <c:pt idx="2382">
                  <c:v>16031.4</c:v>
                </c:pt>
                <c:pt idx="2383">
                  <c:v>15322.3</c:v>
                </c:pt>
                <c:pt idx="2384">
                  <c:v>15185.5</c:v>
                </c:pt>
                <c:pt idx="2385">
                  <c:v>16102</c:v>
                </c:pt>
                <c:pt idx="2386">
                  <c:v>14822.1</c:v>
                </c:pt>
                <c:pt idx="2387">
                  <c:v>15631.6</c:v>
                </c:pt>
                <c:pt idx="2388">
                  <c:v>15795.4</c:v>
                </c:pt>
                <c:pt idx="2389">
                  <c:v>15664.6</c:v>
                </c:pt>
                <c:pt idx="2390">
                  <c:v>15387.7</c:v>
                </c:pt>
                <c:pt idx="2391">
                  <c:v>15475.1</c:v>
                </c:pt>
                <c:pt idx="2392">
                  <c:v>15423.1</c:v>
                </c:pt>
                <c:pt idx="2393">
                  <c:v>15386.1</c:v>
                </c:pt>
                <c:pt idx="2394">
                  <c:v>14809.7</c:v>
                </c:pt>
                <c:pt idx="2395">
                  <c:v>14542.4</c:v>
                </c:pt>
                <c:pt idx="2396">
                  <c:v>15160.9</c:v>
                </c:pt>
                <c:pt idx="2397">
                  <c:v>15597.1</c:v>
                </c:pt>
                <c:pt idx="2398">
                  <c:v>15031</c:v>
                </c:pt>
                <c:pt idx="2399">
                  <c:v>14845.5</c:v>
                </c:pt>
                <c:pt idx="2400">
                  <c:v>14689</c:v>
                </c:pt>
                <c:pt idx="2401">
                  <c:v>15403.1</c:v>
                </c:pt>
                <c:pt idx="2402">
                  <c:v>15894.7</c:v>
                </c:pt>
                <c:pt idx="2403">
                  <c:v>15296.1</c:v>
                </c:pt>
                <c:pt idx="2404">
                  <c:v>15483.8</c:v>
                </c:pt>
                <c:pt idx="2405">
                  <c:v>15998.5</c:v>
                </c:pt>
                <c:pt idx="2406">
                  <c:v>15448.8</c:v>
                </c:pt>
                <c:pt idx="2407">
                  <c:v>15434.6</c:v>
                </c:pt>
                <c:pt idx="2408">
                  <c:v>14969.4</c:v>
                </c:pt>
                <c:pt idx="2409">
                  <c:v>15132.1</c:v>
                </c:pt>
                <c:pt idx="2410">
                  <c:v>14975.2</c:v>
                </c:pt>
                <c:pt idx="2411">
                  <c:v>15296.9</c:v>
                </c:pt>
                <c:pt idx="2412">
                  <c:v>15084.4</c:v>
                </c:pt>
                <c:pt idx="2413">
                  <c:v>15019.8</c:v>
                </c:pt>
                <c:pt idx="2414">
                  <c:v>15050.7</c:v>
                </c:pt>
                <c:pt idx="2415">
                  <c:v>14770.3</c:v>
                </c:pt>
                <c:pt idx="2416">
                  <c:v>15116.5</c:v>
                </c:pt>
                <c:pt idx="2417">
                  <c:v>14479</c:v>
                </c:pt>
                <c:pt idx="2418">
                  <c:v>14402.2</c:v>
                </c:pt>
                <c:pt idx="2419">
                  <c:v>14975</c:v>
                </c:pt>
                <c:pt idx="2420">
                  <c:v>14833.3</c:v>
                </c:pt>
                <c:pt idx="2421">
                  <c:v>14342.3</c:v>
                </c:pt>
                <c:pt idx="2422">
                  <c:v>15040.6</c:v>
                </c:pt>
                <c:pt idx="2423">
                  <c:v>15245.6</c:v>
                </c:pt>
                <c:pt idx="2424">
                  <c:v>14650.2</c:v>
                </c:pt>
                <c:pt idx="2425">
                  <c:v>14713.9</c:v>
                </c:pt>
                <c:pt idx="2426">
                  <c:v>14792.1</c:v>
                </c:pt>
                <c:pt idx="2427">
                  <c:v>14615.4</c:v>
                </c:pt>
                <c:pt idx="2428">
                  <c:v>15322.3</c:v>
                </c:pt>
                <c:pt idx="2429">
                  <c:v>14511.6</c:v>
                </c:pt>
                <c:pt idx="2430">
                  <c:v>14581</c:v>
                </c:pt>
                <c:pt idx="2431">
                  <c:v>15187.3</c:v>
                </c:pt>
                <c:pt idx="2432">
                  <c:v>14627.7</c:v>
                </c:pt>
                <c:pt idx="2433">
                  <c:v>14438.5</c:v>
                </c:pt>
                <c:pt idx="2434">
                  <c:v>15395.4</c:v>
                </c:pt>
                <c:pt idx="2435">
                  <c:v>14497</c:v>
                </c:pt>
                <c:pt idx="2436">
                  <c:v>14638.7</c:v>
                </c:pt>
                <c:pt idx="2437">
                  <c:v>14737.7</c:v>
                </c:pt>
                <c:pt idx="2438">
                  <c:v>14463.3</c:v>
                </c:pt>
                <c:pt idx="2439">
                  <c:v>14024.9</c:v>
                </c:pt>
                <c:pt idx="2440">
                  <c:v>15285.8</c:v>
                </c:pt>
                <c:pt idx="2441">
                  <c:v>15070.8</c:v>
                </c:pt>
                <c:pt idx="2442">
                  <c:v>14315.9</c:v>
                </c:pt>
                <c:pt idx="2443">
                  <c:v>14630.9</c:v>
                </c:pt>
                <c:pt idx="2444">
                  <c:v>14694.8</c:v>
                </c:pt>
                <c:pt idx="2445">
                  <c:v>14633.3</c:v>
                </c:pt>
                <c:pt idx="2446">
                  <c:v>22791.9</c:v>
                </c:pt>
                <c:pt idx="2447">
                  <c:v>21974.799999999999</c:v>
                </c:pt>
                <c:pt idx="2448">
                  <c:v>11485.9</c:v>
                </c:pt>
                <c:pt idx="2449">
                  <c:v>2185.62</c:v>
                </c:pt>
                <c:pt idx="2450">
                  <c:v>-2701.9</c:v>
                </c:pt>
                <c:pt idx="2451">
                  <c:v>-3414.6</c:v>
                </c:pt>
                <c:pt idx="2452">
                  <c:v>-3887.09</c:v>
                </c:pt>
                <c:pt idx="2453">
                  <c:v>-3832.82</c:v>
                </c:pt>
                <c:pt idx="2454">
                  <c:v>-3759.84</c:v>
                </c:pt>
                <c:pt idx="2455">
                  <c:v>-1983.9</c:v>
                </c:pt>
                <c:pt idx="2456">
                  <c:v>-1818.59</c:v>
                </c:pt>
                <c:pt idx="2457">
                  <c:v>-1530.96</c:v>
                </c:pt>
                <c:pt idx="2458">
                  <c:v>-1777.28</c:v>
                </c:pt>
                <c:pt idx="2459">
                  <c:v>-1524.84</c:v>
                </c:pt>
                <c:pt idx="2460">
                  <c:v>-1717.98</c:v>
                </c:pt>
                <c:pt idx="2461">
                  <c:v>-1608.95</c:v>
                </c:pt>
                <c:pt idx="2462">
                  <c:v>-1614.13</c:v>
                </c:pt>
                <c:pt idx="2463">
                  <c:v>-1702.63</c:v>
                </c:pt>
                <c:pt idx="2464">
                  <c:v>-1534.73</c:v>
                </c:pt>
                <c:pt idx="2465">
                  <c:v>-1763.32</c:v>
                </c:pt>
                <c:pt idx="2466">
                  <c:v>-1499.63</c:v>
                </c:pt>
                <c:pt idx="2467">
                  <c:v>-1766.33</c:v>
                </c:pt>
                <c:pt idx="2468">
                  <c:v>-1455.63</c:v>
                </c:pt>
                <c:pt idx="2469">
                  <c:v>-1697.79</c:v>
                </c:pt>
                <c:pt idx="2470">
                  <c:v>-1535.44</c:v>
                </c:pt>
                <c:pt idx="2471">
                  <c:v>-1612.85</c:v>
                </c:pt>
                <c:pt idx="2472">
                  <c:v>-1614.07</c:v>
                </c:pt>
                <c:pt idx="2473">
                  <c:v>-1523.87</c:v>
                </c:pt>
                <c:pt idx="2474">
                  <c:v>-1700.39</c:v>
                </c:pt>
                <c:pt idx="2475">
                  <c:v>-1465.87</c:v>
                </c:pt>
                <c:pt idx="2476">
                  <c:v>-1710.83</c:v>
                </c:pt>
                <c:pt idx="2477">
                  <c:v>-1456.79</c:v>
                </c:pt>
                <c:pt idx="2478">
                  <c:v>-1701.39</c:v>
                </c:pt>
                <c:pt idx="2479">
                  <c:v>-1503.34</c:v>
                </c:pt>
                <c:pt idx="2480">
                  <c:v>-1652.43</c:v>
                </c:pt>
                <c:pt idx="2481">
                  <c:v>-1583.01</c:v>
                </c:pt>
                <c:pt idx="2482">
                  <c:v>-1558.62</c:v>
                </c:pt>
                <c:pt idx="2483">
                  <c:v>-1661.09</c:v>
                </c:pt>
                <c:pt idx="2484">
                  <c:v>-1476.09</c:v>
                </c:pt>
                <c:pt idx="2485">
                  <c:v>-1704.6</c:v>
                </c:pt>
                <c:pt idx="2486">
                  <c:v>-1465.01</c:v>
                </c:pt>
                <c:pt idx="2487">
                  <c:v>-1705.99</c:v>
                </c:pt>
                <c:pt idx="2488">
                  <c:v>-1473.87</c:v>
                </c:pt>
                <c:pt idx="2489">
                  <c:v>-1672.44</c:v>
                </c:pt>
                <c:pt idx="2490">
                  <c:v>-1540.18</c:v>
                </c:pt>
                <c:pt idx="2491">
                  <c:v>-1586.23</c:v>
                </c:pt>
                <c:pt idx="2492">
                  <c:v>-1623.8</c:v>
                </c:pt>
                <c:pt idx="2493">
                  <c:v>-1503.72</c:v>
                </c:pt>
                <c:pt idx="2494">
                  <c:v>-1694.46</c:v>
                </c:pt>
                <c:pt idx="2495">
                  <c:v>-1452.62</c:v>
                </c:pt>
                <c:pt idx="2496">
                  <c:v>-1698.96</c:v>
                </c:pt>
                <c:pt idx="2497">
                  <c:v>-1454.36</c:v>
                </c:pt>
                <c:pt idx="2498">
                  <c:v>-1684.54</c:v>
                </c:pt>
                <c:pt idx="2499">
                  <c:v>-1505.85</c:v>
                </c:pt>
                <c:pt idx="2500">
                  <c:v>-1634.23</c:v>
                </c:pt>
                <c:pt idx="2501">
                  <c:v>-1581.6</c:v>
                </c:pt>
                <c:pt idx="2502">
                  <c:v>-1538.45</c:v>
                </c:pt>
                <c:pt idx="2503">
                  <c:v>-1439.66</c:v>
                </c:pt>
                <c:pt idx="2504">
                  <c:v>-1256.6500000000001</c:v>
                </c:pt>
                <c:pt idx="2505">
                  <c:v>-1482.23</c:v>
                </c:pt>
                <c:pt idx="2506">
                  <c:v>-1241.3699999999999</c:v>
                </c:pt>
                <c:pt idx="2507">
                  <c:v>-1475.05</c:v>
                </c:pt>
                <c:pt idx="2508">
                  <c:v>-1259.55</c:v>
                </c:pt>
                <c:pt idx="2509">
                  <c:v>-1437.8</c:v>
                </c:pt>
                <c:pt idx="2510">
                  <c:v>-1301.2</c:v>
                </c:pt>
                <c:pt idx="2511">
                  <c:v>-1350.89</c:v>
                </c:pt>
                <c:pt idx="2512">
                  <c:v>-1395.46</c:v>
                </c:pt>
                <c:pt idx="2513">
                  <c:v>-1262.5999999999999</c:v>
                </c:pt>
                <c:pt idx="2514">
                  <c:v>-1451.26</c:v>
                </c:pt>
                <c:pt idx="2515">
                  <c:v>-1232.24</c:v>
                </c:pt>
                <c:pt idx="2516">
                  <c:v>-1495.88</c:v>
                </c:pt>
                <c:pt idx="2517">
                  <c:v>-1290.6099999999999</c:v>
                </c:pt>
                <c:pt idx="2518">
                  <c:v>-1566.14</c:v>
                </c:pt>
                <c:pt idx="2519">
                  <c:v>-1260.8499999999999</c:v>
                </c:pt>
                <c:pt idx="2520">
                  <c:v>-1422.65</c:v>
                </c:pt>
                <c:pt idx="2521">
                  <c:v>-1420.89</c:v>
                </c:pt>
                <c:pt idx="2522">
                  <c:v>-1331.44</c:v>
                </c:pt>
                <c:pt idx="2523">
                  <c:v>-1474.8</c:v>
                </c:pt>
                <c:pt idx="2524">
                  <c:v>-1280.3</c:v>
                </c:pt>
                <c:pt idx="2525">
                  <c:v>-1490.51</c:v>
                </c:pt>
                <c:pt idx="2526">
                  <c:v>-1286.42</c:v>
                </c:pt>
                <c:pt idx="2527">
                  <c:v>-1466.72</c:v>
                </c:pt>
                <c:pt idx="2528">
                  <c:v>-1327.65</c:v>
                </c:pt>
                <c:pt idx="2529">
                  <c:v>-1430.15</c:v>
                </c:pt>
                <c:pt idx="2530">
                  <c:v>-1389.01</c:v>
                </c:pt>
                <c:pt idx="2531">
                  <c:v>-1367.41</c:v>
                </c:pt>
                <c:pt idx="2532">
                  <c:v>-1401.11</c:v>
                </c:pt>
                <c:pt idx="2533">
                  <c:v>-1260.52</c:v>
                </c:pt>
                <c:pt idx="2534">
                  <c:v>-1431.88</c:v>
                </c:pt>
                <c:pt idx="2535">
                  <c:v>-1348.21</c:v>
                </c:pt>
                <c:pt idx="2536">
                  <c:v>-4126.13</c:v>
                </c:pt>
                <c:pt idx="2537">
                  <c:v>-5173.54</c:v>
                </c:pt>
                <c:pt idx="2538">
                  <c:v>-22425.5</c:v>
                </c:pt>
                <c:pt idx="2539">
                  <c:v>-39869.9</c:v>
                </c:pt>
                <c:pt idx="2540">
                  <c:v>-58303.5</c:v>
                </c:pt>
                <c:pt idx="2541">
                  <c:v>-53276.9</c:v>
                </c:pt>
                <c:pt idx="2542">
                  <c:v>-45877.4</c:v>
                </c:pt>
                <c:pt idx="2543">
                  <c:v>-46186.7</c:v>
                </c:pt>
                <c:pt idx="2544">
                  <c:v>-46330.8</c:v>
                </c:pt>
                <c:pt idx="2545">
                  <c:v>-47175.5</c:v>
                </c:pt>
                <c:pt idx="2546">
                  <c:v>-46068.6</c:v>
                </c:pt>
                <c:pt idx="2547">
                  <c:v>-45663.1</c:v>
                </c:pt>
                <c:pt idx="2548">
                  <c:v>-47311.1</c:v>
                </c:pt>
                <c:pt idx="2549">
                  <c:v>-47263.9</c:v>
                </c:pt>
                <c:pt idx="2550">
                  <c:v>-46471.8</c:v>
                </c:pt>
                <c:pt idx="2551">
                  <c:v>-46405.4</c:v>
                </c:pt>
                <c:pt idx="2552">
                  <c:v>-46756.2</c:v>
                </c:pt>
                <c:pt idx="2553">
                  <c:v>-46412.7</c:v>
                </c:pt>
                <c:pt idx="2554">
                  <c:v>-47036</c:v>
                </c:pt>
                <c:pt idx="2555">
                  <c:v>-47101.9</c:v>
                </c:pt>
                <c:pt idx="2556">
                  <c:v>-47009.599999999999</c:v>
                </c:pt>
                <c:pt idx="2557">
                  <c:v>-47253.4</c:v>
                </c:pt>
                <c:pt idx="2558">
                  <c:v>-47851</c:v>
                </c:pt>
                <c:pt idx="2559">
                  <c:v>-47418.8</c:v>
                </c:pt>
                <c:pt idx="2560">
                  <c:v>-47990.7</c:v>
                </c:pt>
                <c:pt idx="2561">
                  <c:v>-47506.3</c:v>
                </c:pt>
                <c:pt idx="2562">
                  <c:v>-48096.2</c:v>
                </c:pt>
                <c:pt idx="2563">
                  <c:v>-47883.3</c:v>
                </c:pt>
                <c:pt idx="2564">
                  <c:v>-46978</c:v>
                </c:pt>
                <c:pt idx="2565">
                  <c:v>-47665.3</c:v>
                </c:pt>
                <c:pt idx="2566">
                  <c:v>-47930.2</c:v>
                </c:pt>
                <c:pt idx="2567">
                  <c:v>-48263.1</c:v>
                </c:pt>
                <c:pt idx="2568">
                  <c:v>-48669.1</c:v>
                </c:pt>
                <c:pt idx="2569">
                  <c:v>-48600.2</c:v>
                </c:pt>
                <c:pt idx="2570">
                  <c:v>-48807.3</c:v>
                </c:pt>
                <c:pt idx="2571">
                  <c:v>-48246.1</c:v>
                </c:pt>
                <c:pt idx="2572">
                  <c:v>-48855.3</c:v>
                </c:pt>
                <c:pt idx="2573">
                  <c:v>-48045.5</c:v>
                </c:pt>
                <c:pt idx="2574">
                  <c:v>-47703.3</c:v>
                </c:pt>
                <c:pt idx="2575">
                  <c:v>-48139.8</c:v>
                </c:pt>
                <c:pt idx="2576">
                  <c:v>-48467.5</c:v>
                </c:pt>
                <c:pt idx="2577">
                  <c:v>-48712.6</c:v>
                </c:pt>
                <c:pt idx="2578">
                  <c:v>-48110.5</c:v>
                </c:pt>
                <c:pt idx="2579">
                  <c:v>-48575.7</c:v>
                </c:pt>
                <c:pt idx="2580">
                  <c:v>-47816.6</c:v>
                </c:pt>
                <c:pt idx="2581">
                  <c:v>-47971.4</c:v>
                </c:pt>
                <c:pt idx="2582">
                  <c:v>-47936.9</c:v>
                </c:pt>
                <c:pt idx="2583">
                  <c:v>-47915.9</c:v>
                </c:pt>
                <c:pt idx="2584">
                  <c:v>-47634.400000000001</c:v>
                </c:pt>
                <c:pt idx="2585">
                  <c:v>-48013.599999999999</c:v>
                </c:pt>
                <c:pt idx="2586">
                  <c:v>-48679</c:v>
                </c:pt>
                <c:pt idx="2587">
                  <c:v>-49185</c:v>
                </c:pt>
                <c:pt idx="2588">
                  <c:v>-49806.2</c:v>
                </c:pt>
                <c:pt idx="2589">
                  <c:v>-48551.9</c:v>
                </c:pt>
                <c:pt idx="2590">
                  <c:v>-48413.8</c:v>
                </c:pt>
                <c:pt idx="2591">
                  <c:v>-49036.1</c:v>
                </c:pt>
                <c:pt idx="2592">
                  <c:v>-48873.3</c:v>
                </c:pt>
                <c:pt idx="2593">
                  <c:v>-48891.4</c:v>
                </c:pt>
                <c:pt idx="2594">
                  <c:v>-49356</c:v>
                </c:pt>
                <c:pt idx="2595">
                  <c:v>-48824.3</c:v>
                </c:pt>
                <c:pt idx="2596">
                  <c:v>-48793.599999999999</c:v>
                </c:pt>
                <c:pt idx="2597">
                  <c:v>-49175.4</c:v>
                </c:pt>
                <c:pt idx="2598">
                  <c:v>-48755.8</c:v>
                </c:pt>
                <c:pt idx="2599">
                  <c:v>-48664.4</c:v>
                </c:pt>
                <c:pt idx="2600">
                  <c:v>-49055.3</c:v>
                </c:pt>
                <c:pt idx="2601">
                  <c:v>-49922.8</c:v>
                </c:pt>
                <c:pt idx="2602">
                  <c:v>-48226.400000000001</c:v>
                </c:pt>
                <c:pt idx="2603">
                  <c:v>-50063.4</c:v>
                </c:pt>
                <c:pt idx="2604">
                  <c:v>-50060.3</c:v>
                </c:pt>
                <c:pt idx="2605">
                  <c:v>-48838.5</c:v>
                </c:pt>
                <c:pt idx="2606">
                  <c:v>-48482.9</c:v>
                </c:pt>
                <c:pt idx="2607">
                  <c:v>-49041.7</c:v>
                </c:pt>
                <c:pt idx="2608">
                  <c:v>-50250.8</c:v>
                </c:pt>
                <c:pt idx="2609">
                  <c:v>-49812</c:v>
                </c:pt>
                <c:pt idx="2610">
                  <c:v>-48840.7</c:v>
                </c:pt>
                <c:pt idx="2611">
                  <c:v>-48933.2</c:v>
                </c:pt>
                <c:pt idx="2612">
                  <c:v>-49866.400000000001</c:v>
                </c:pt>
                <c:pt idx="2613">
                  <c:v>-49608.800000000003</c:v>
                </c:pt>
                <c:pt idx="2614">
                  <c:v>-49975.8</c:v>
                </c:pt>
                <c:pt idx="2615">
                  <c:v>-49913.4</c:v>
                </c:pt>
                <c:pt idx="2616">
                  <c:v>-49079.1</c:v>
                </c:pt>
                <c:pt idx="2617">
                  <c:v>-49380.9</c:v>
                </c:pt>
                <c:pt idx="2618">
                  <c:v>-49815.3</c:v>
                </c:pt>
                <c:pt idx="2619">
                  <c:v>-49390</c:v>
                </c:pt>
                <c:pt idx="2620">
                  <c:v>-50685.4</c:v>
                </c:pt>
                <c:pt idx="2621">
                  <c:v>-51411.199999999997</c:v>
                </c:pt>
                <c:pt idx="2622">
                  <c:v>-48982.1</c:v>
                </c:pt>
                <c:pt idx="2623">
                  <c:v>-49839.4</c:v>
                </c:pt>
                <c:pt idx="2624">
                  <c:v>-49812.800000000003</c:v>
                </c:pt>
                <c:pt idx="2625">
                  <c:v>-49292.6</c:v>
                </c:pt>
                <c:pt idx="2626">
                  <c:v>-50249.1</c:v>
                </c:pt>
                <c:pt idx="2627">
                  <c:v>-49878.1</c:v>
                </c:pt>
                <c:pt idx="2628">
                  <c:v>-49701.9</c:v>
                </c:pt>
                <c:pt idx="2629">
                  <c:v>-50295.7</c:v>
                </c:pt>
                <c:pt idx="2630">
                  <c:v>-50180</c:v>
                </c:pt>
                <c:pt idx="2631">
                  <c:v>-24435.599999999999</c:v>
                </c:pt>
                <c:pt idx="2632">
                  <c:v>-16132.4</c:v>
                </c:pt>
                <c:pt idx="2633">
                  <c:v>-11350.3</c:v>
                </c:pt>
                <c:pt idx="2634">
                  <c:v>-6596.74</c:v>
                </c:pt>
                <c:pt idx="2635">
                  <c:v>-6098.09</c:v>
                </c:pt>
                <c:pt idx="2636">
                  <c:v>-6108.4</c:v>
                </c:pt>
                <c:pt idx="2637">
                  <c:v>-5026.28</c:v>
                </c:pt>
                <c:pt idx="2638">
                  <c:v>-4958.21</c:v>
                </c:pt>
                <c:pt idx="2639">
                  <c:v>-4988.3100000000004</c:v>
                </c:pt>
                <c:pt idx="2640">
                  <c:v>-1389.14</c:v>
                </c:pt>
                <c:pt idx="2641">
                  <c:v>-1712.88</c:v>
                </c:pt>
                <c:pt idx="2642">
                  <c:v>-1601.55</c:v>
                </c:pt>
                <c:pt idx="2643">
                  <c:v>-1688.79</c:v>
                </c:pt>
                <c:pt idx="2644">
                  <c:v>-1607.59</c:v>
                </c:pt>
                <c:pt idx="2645">
                  <c:v>-1635.89</c:v>
                </c:pt>
                <c:pt idx="2646">
                  <c:v>-1688.7</c:v>
                </c:pt>
                <c:pt idx="2647">
                  <c:v>-1558.52</c:v>
                </c:pt>
                <c:pt idx="2648">
                  <c:v>-1744.8</c:v>
                </c:pt>
                <c:pt idx="2649">
                  <c:v>-1516.01</c:v>
                </c:pt>
                <c:pt idx="2650">
                  <c:v>-1761.46</c:v>
                </c:pt>
                <c:pt idx="2651">
                  <c:v>-1521.23</c:v>
                </c:pt>
                <c:pt idx="2652">
                  <c:v>-1777.28</c:v>
                </c:pt>
                <c:pt idx="2653">
                  <c:v>-1529.72</c:v>
                </c:pt>
                <c:pt idx="2654">
                  <c:v>-1609.87</c:v>
                </c:pt>
                <c:pt idx="2655">
                  <c:v>-1594.93</c:v>
                </c:pt>
                <c:pt idx="2656">
                  <c:v>-1501.33</c:v>
                </c:pt>
                <c:pt idx="2657">
                  <c:v>-1684.51</c:v>
                </c:pt>
                <c:pt idx="2658">
                  <c:v>-1468.57</c:v>
                </c:pt>
                <c:pt idx="2659">
                  <c:v>-1719.93</c:v>
                </c:pt>
                <c:pt idx="2660">
                  <c:v>-1457.65</c:v>
                </c:pt>
                <c:pt idx="2661">
                  <c:v>-1701.88</c:v>
                </c:pt>
                <c:pt idx="2662">
                  <c:v>-1501.57</c:v>
                </c:pt>
                <c:pt idx="2663">
                  <c:v>-1616.14</c:v>
                </c:pt>
                <c:pt idx="2664">
                  <c:v>-1580.09</c:v>
                </c:pt>
                <c:pt idx="2665">
                  <c:v>-3980.29</c:v>
                </c:pt>
                <c:pt idx="2666">
                  <c:v>-4538.46</c:v>
                </c:pt>
                <c:pt idx="2667">
                  <c:v>-3238.77</c:v>
                </c:pt>
                <c:pt idx="2668">
                  <c:v>-3086.28</c:v>
                </c:pt>
                <c:pt idx="2669">
                  <c:v>-2572.5700000000002</c:v>
                </c:pt>
                <c:pt idx="2670">
                  <c:v>9791.24</c:v>
                </c:pt>
                <c:pt idx="2671">
                  <c:v>15817</c:v>
                </c:pt>
                <c:pt idx="2672">
                  <c:v>16258.3</c:v>
                </c:pt>
                <c:pt idx="2673">
                  <c:v>16430</c:v>
                </c:pt>
                <c:pt idx="2674">
                  <c:v>15757.1</c:v>
                </c:pt>
                <c:pt idx="2675">
                  <c:v>15831.3</c:v>
                </c:pt>
                <c:pt idx="2676">
                  <c:v>16600.5</c:v>
                </c:pt>
                <c:pt idx="2677">
                  <c:v>16316</c:v>
                </c:pt>
                <c:pt idx="2678">
                  <c:v>15830.1</c:v>
                </c:pt>
                <c:pt idx="2679">
                  <c:v>16052.6</c:v>
                </c:pt>
                <c:pt idx="2680">
                  <c:v>15617.4</c:v>
                </c:pt>
                <c:pt idx="2681">
                  <c:v>15944.5</c:v>
                </c:pt>
                <c:pt idx="2682">
                  <c:v>15725.1</c:v>
                </c:pt>
                <c:pt idx="2683">
                  <c:v>15988.2</c:v>
                </c:pt>
                <c:pt idx="2684">
                  <c:v>16203.4</c:v>
                </c:pt>
                <c:pt idx="2685">
                  <c:v>16054.8</c:v>
                </c:pt>
                <c:pt idx="2686">
                  <c:v>15917.3</c:v>
                </c:pt>
                <c:pt idx="2687">
                  <c:v>15779.9</c:v>
                </c:pt>
                <c:pt idx="2688">
                  <c:v>15606.7</c:v>
                </c:pt>
                <c:pt idx="2689">
                  <c:v>15602.1</c:v>
                </c:pt>
                <c:pt idx="2690">
                  <c:v>16492.400000000001</c:v>
                </c:pt>
                <c:pt idx="2691">
                  <c:v>15781</c:v>
                </c:pt>
                <c:pt idx="2692">
                  <c:v>15148.3</c:v>
                </c:pt>
                <c:pt idx="2693">
                  <c:v>15778.9</c:v>
                </c:pt>
                <c:pt idx="2694">
                  <c:v>16037.3</c:v>
                </c:pt>
                <c:pt idx="2695">
                  <c:v>15726.2</c:v>
                </c:pt>
                <c:pt idx="2696">
                  <c:v>15962.5</c:v>
                </c:pt>
                <c:pt idx="2697">
                  <c:v>15442.2</c:v>
                </c:pt>
                <c:pt idx="2698">
                  <c:v>15501.3</c:v>
                </c:pt>
                <c:pt idx="2699">
                  <c:v>15464.8</c:v>
                </c:pt>
                <c:pt idx="2700">
                  <c:v>15255.8</c:v>
                </c:pt>
                <c:pt idx="2701">
                  <c:v>15687.4</c:v>
                </c:pt>
                <c:pt idx="2702">
                  <c:v>15562.1</c:v>
                </c:pt>
                <c:pt idx="2703">
                  <c:v>15373</c:v>
                </c:pt>
                <c:pt idx="2704">
                  <c:v>15501.2</c:v>
                </c:pt>
                <c:pt idx="2705">
                  <c:v>15052.7</c:v>
                </c:pt>
                <c:pt idx="2706">
                  <c:v>15244.7</c:v>
                </c:pt>
                <c:pt idx="2707">
                  <c:v>15254.9</c:v>
                </c:pt>
                <c:pt idx="2708">
                  <c:v>14506.2</c:v>
                </c:pt>
                <c:pt idx="2709">
                  <c:v>14911.9</c:v>
                </c:pt>
                <c:pt idx="2710">
                  <c:v>15323.8</c:v>
                </c:pt>
                <c:pt idx="2711">
                  <c:v>15256.2</c:v>
                </c:pt>
                <c:pt idx="2712">
                  <c:v>15444.9</c:v>
                </c:pt>
                <c:pt idx="2713">
                  <c:v>14908.8</c:v>
                </c:pt>
                <c:pt idx="2714">
                  <c:v>14641.1</c:v>
                </c:pt>
                <c:pt idx="2715">
                  <c:v>15325.3</c:v>
                </c:pt>
                <c:pt idx="2716">
                  <c:v>15451.4</c:v>
                </c:pt>
                <c:pt idx="2717">
                  <c:v>15355.2</c:v>
                </c:pt>
                <c:pt idx="2718">
                  <c:v>15444.3</c:v>
                </c:pt>
                <c:pt idx="2719">
                  <c:v>15579.6</c:v>
                </c:pt>
                <c:pt idx="2720">
                  <c:v>15105.5</c:v>
                </c:pt>
                <c:pt idx="2721">
                  <c:v>15000.7</c:v>
                </c:pt>
                <c:pt idx="2722">
                  <c:v>15392.2</c:v>
                </c:pt>
                <c:pt idx="2723">
                  <c:v>14885.3</c:v>
                </c:pt>
                <c:pt idx="2724">
                  <c:v>14772.9</c:v>
                </c:pt>
                <c:pt idx="2725">
                  <c:v>15299</c:v>
                </c:pt>
                <c:pt idx="2726">
                  <c:v>15376.2</c:v>
                </c:pt>
                <c:pt idx="2727">
                  <c:v>15018.7</c:v>
                </c:pt>
                <c:pt idx="2728">
                  <c:v>14807.8</c:v>
                </c:pt>
                <c:pt idx="2729">
                  <c:v>14642.9</c:v>
                </c:pt>
                <c:pt idx="2730">
                  <c:v>14803.7</c:v>
                </c:pt>
                <c:pt idx="2731">
                  <c:v>14535.8</c:v>
                </c:pt>
                <c:pt idx="2732">
                  <c:v>14216.5</c:v>
                </c:pt>
                <c:pt idx="2733">
                  <c:v>14994.7</c:v>
                </c:pt>
                <c:pt idx="2734">
                  <c:v>14108.3</c:v>
                </c:pt>
                <c:pt idx="2735">
                  <c:v>14803.5</c:v>
                </c:pt>
                <c:pt idx="2736">
                  <c:v>15386.2</c:v>
                </c:pt>
                <c:pt idx="2737">
                  <c:v>15047.7</c:v>
                </c:pt>
                <c:pt idx="2738">
                  <c:v>14742.6</c:v>
                </c:pt>
                <c:pt idx="2739">
                  <c:v>14973.7</c:v>
                </c:pt>
                <c:pt idx="2740">
                  <c:v>14808.1</c:v>
                </c:pt>
                <c:pt idx="2741">
                  <c:v>14502.8</c:v>
                </c:pt>
                <c:pt idx="2742">
                  <c:v>15073.8</c:v>
                </c:pt>
                <c:pt idx="2743">
                  <c:v>14632.5</c:v>
                </c:pt>
                <c:pt idx="2744">
                  <c:v>14669.8</c:v>
                </c:pt>
                <c:pt idx="2745">
                  <c:v>14798.8</c:v>
                </c:pt>
                <c:pt idx="2746">
                  <c:v>14870.7</c:v>
                </c:pt>
                <c:pt idx="2747">
                  <c:v>14696.1</c:v>
                </c:pt>
                <c:pt idx="2748">
                  <c:v>14883.2</c:v>
                </c:pt>
                <c:pt idx="2749">
                  <c:v>14906.1</c:v>
                </c:pt>
                <c:pt idx="2750">
                  <c:v>14917.6</c:v>
                </c:pt>
                <c:pt idx="2751">
                  <c:v>14493.9</c:v>
                </c:pt>
                <c:pt idx="2752">
                  <c:v>14139.2</c:v>
                </c:pt>
                <c:pt idx="2753">
                  <c:v>14666.8</c:v>
                </c:pt>
                <c:pt idx="2754">
                  <c:v>14727.9</c:v>
                </c:pt>
                <c:pt idx="2755">
                  <c:v>14569.4</c:v>
                </c:pt>
                <c:pt idx="2756">
                  <c:v>14778</c:v>
                </c:pt>
                <c:pt idx="2757">
                  <c:v>14333.9</c:v>
                </c:pt>
                <c:pt idx="2758">
                  <c:v>14222</c:v>
                </c:pt>
                <c:pt idx="2759">
                  <c:v>15027.4</c:v>
                </c:pt>
                <c:pt idx="2760">
                  <c:v>28668.1</c:v>
                </c:pt>
                <c:pt idx="2761">
                  <c:v>18913.099999999999</c:v>
                </c:pt>
                <c:pt idx="2762">
                  <c:v>8871.61</c:v>
                </c:pt>
                <c:pt idx="2763">
                  <c:v>82.434600000000003</c:v>
                </c:pt>
                <c:pt idx="2764">
                  <c:v>-3195.25</c:v>
                </c:pt>
                <c:pt idx="2765">
                  <c:v>-3139.69</c:v>
                </c:pt>
                <c:pt idx="2766">
                  <c:v>-3965.7</c:v>
                </c:pt>
                <c:pt idx="2767">
                  <c:v>-3766.1</c:v>
                </c:pt>
                <c:pt idx="2768">
                  <c:v>-3941.45</c:v>
                </c:pt>
                <c:pt idx="2769">
                  <c:v>-1519.97</c:v>
                </c:pt>
                <c:pt idx="2770">
                  <c:v>-1641.04</c:v>
                </c:pt>
                <c:pt idx="2771">
                  <c:v>-1677.6</c:v>
                </c:pt>
                <c:pt idx="2772">
                  <c:v>-1621.58</c:v>
                </c:pt>
                <c:pt idx="2773">
                  <c:v>-1704.43</c:v>
                </c:pt>
                <c:pt idx="2774">
                  <c:v>-1546.48</c:v>
                </c:pt>
                <c:pt idx="2775">
                  <c:v>-1749.83</c:v>
                </c:pt>
                <c:pt idx="2776">
                  <c:v>-1514.13</c:v>
                </c:pt>
                <c:pt idx="2777">
                  <c:v>-1763.94</c:v>
                </c:pt>
                <c:pt idx="2778">
                  <c:v>-1532.71</c:v>
                </c:pt>
                <c:pt idx="2779">
                  <c:v>-1724.7</c:v>
                </c:pt>
                <c:pt idx="2780">
                  <c:v>-1576.44</c:v>
                </c:pt>
                <c:pt idx="2781">
                  <c:v>-1664.27</c:v>
                </c:pt>
                <c:pt idx="2782">
                  <c:v>-1664.8</c:v>
                </c:pt>
                <c:pt idx="2783">
                  <c:v>-1585.14</c:v>
                </c:pt>
                <c:pt idx="2784">
                  <c:v>-1689.3</c:v>
                </c:pt>
                <c:pt idx="2785">
                  <c:v>-1466.19</c:v>
                </c:pt>
                <c:pt idx="2786">
                  <c:v>-1813.33</c:v>
                </c:pt>
                <c:pt idx="2787">
                  <c:v>-1517.41</c:v>
                </c:pt>
                <c:pt idx="2788">
                  <c:v>-1738.94</c:v>
                </c:pt>
                <c:pt idx="2789">
                  <c:v>-1556.07</c:v>
                </c:pt>
                <c:pt idx="2790">
                  <c:v>-1687.5</c:v>
                </c:pt>
                <c:pt idx="2791">
                  <c:v>-1624.79</c:v>
                </c:pt>
                <c:pt idx="2792">
                  <c:v>-1609.11</c:v>
                </c:pt>
                <c:pt idx="2793">
                  <c:v>-1706.81</c:v>
                </c:pt>
                <c:pt idx="2794">
                  <c:v>-1536.79</c:v>
                </c:pt>
                <c:pt idx="2795">
                  <c:v>-1758.05</c:v>
                </c:pt>
                <c:pt idx="2796">
                  <c:v>-1513.17</c:v>
                </c:pt>
                <c:pt idx="2797">
                  <c:v>-1753.05</c:v>
                </c:pt>
                <c:pt idx="2798">
                  <c:v>-1542.64</c:v>
                </c:pt>
                <c:pt idx="2799">
                  <c:v>-1715.45</c:v>
                </c:pt>
                <c:pt idx="2800">
                  <c:v>-1590.76</c:v>
                </c:pt>
                <c:pt idx="2801">
                  <c:v>-1641.69</c:v>
                </c:pt>
                <c:pt idx="2802">
                  <c:v>-1679.17</c:v>
                </c:pt>
                <c:pt idx="2803">
                  <c:v>-1556.72</c:v>
                </c:pt>
                <c:pt idx="2804">
                  <c:v>-1747.24</c:v>
                </c:pt>
                <c:pt idx="2805">
                  <c:v>-1513.6</c:v>
                </c:pt>
                <c:pt idx="2806">
                  <c:v>-1752.15</c:v>
                </c:pt>
                <c:pt idx="2807">
                  <c:v>-1521.68</c:v>
                </c:pt>
                <c:pt idx="2808">
                  <c:v>-1718.15</c:v>
                </c:pt>
                <c:pt idx="2809">
                  <c:v>-1579.49</c:v>
                </c:pt>
                <c:pt idx="2810">
                  <c:v>-1656.86</c:v>
                </c:pt>
                <c:pt idx="2811">
                  <c:v>-1649.81</c:v>
                </c:pt>
                <c:pt idx="2812">
                  <c:v>-1575.86</c:v>
                </c:pt>
                <c:pt idx="2813">
                  <c:v>-1722.64</c:v>
                </c:pt>
                <c:pt idx="2814">
                  <c:v>-1515.2</c:v>
                </c:pt>
                <c:pt idx="2815">
                  <c:v>-1736.97</c:v>
                </c:pt>
                <c:pt idx="2816">
                  <c:v>-1515.58</c:v>
                </c:pt>
                <c:pt idx="2817">
                  <c:v>-1472.85</c:v>
                </c:pt>
                <c:pt idx="2818">
                  <c:v>-1286.95</c:v>
                </c:pt>
                <c:pt idx="2819">
                  <c:v>-1395.32</c:v>
                </c:pt>
                <c:pt idx="2820">
                  <c:v>-1323.74</c:v>
                </c:pt>
                <c:pt idx="2821">
                  <c:v>-1372.91</c:v>
                </c:pt>
                <c:pt idx="2822">
                  <c:v>-4227.78</c:v>
                </c:pt>
                <c:pt idx="2823">
                  <c:v>-5953.45</c:v>
                </c:pt>
                <c:pt idx="2824">
                  <c:v>-23867.9</c:v>
                </c:pt>
                <c:pt idx="2825">
                  <c:v>-41674.400000000001</c:v>
                </c:pt>
                <c:pt idx="2826">
                  <c:v>-60209.7</c:v>
                </c:pt>
                <c:pt idx="2827">
                  <c:v>-50539.6</c:v>
                </c:pt>
                <c:pt idx="2828">
                  <c:v>-45829.8</c:v>
                </c:pt>
                <c:pt idx="2829">
                  <c:v>-46449.3</c:v>
                </c:pt>
                <c:pt idx="2830">
                  <c:v>-46072.2</c:v>
                </c:pt>
                <c:pt idx="2831">
                  <c:v>-47079.1</c:v>
                </c:pt>
                <c:pt idx="2832">
                  <c:v>-46320.3</c:v>
                </c:pt>
                <c:pt idx="2833">
                  <c:v>-45826.2</c:v>
                </c:pt>
                <c:pt idx="2834">
                  <c:v>-47379.4</c:v>
                </c:pt>
                <c:pt idx="2835">
                  <c:v>-47268.7</c:v>
                </c:pt>
                <c:pt idx="2836">
                  <c:v>-46827.5</c:v>
                </c:pt>
                <c:pt idx="2837">
                  <c:v>-46399.5</c:v>
                </c:pt>
                <c:pt idx="2838">
                  <c:v>-46883.199999999997</c:v>
                </c:pt>
                <c:pt idx="2839">
                  <c:v>-47101.7</c:v>
                </c:pt>
                <c:pt idx="2840">
                  <c:v>-47347.3</c:v>
                </c:pt>
                <c:pt idx="2841">
                  <c:v>-46831.7</c:v>
                </c:pt>
                <c:pt idx="2842">
                  <c:v>-47434.7</c:v>
                </c:pt>
                <c:pt idx="2843">
                  <c:v>-47055.1</c:v>
                </c:pt>
                <c:pt idx="2844">
                  <c:v>-47545.4</c:v>
                </c:pt>
                <c:pt idx="2845">
                  <c:v>-47060.2</c:v>
                </c:pt>
                <c:pt idx="2846">
                  <c:v>-48265.5</c:v>
                </c:pt>
                <c:pt idx="2847">
                  <c:v>-47696.4</c:v>
                </c:pt>
                <c:pt idx="2848">
                  <c:v>-47797.4</c:v>
                </c:pt>
                <c:pt idx="2849">
                  <c:v>-47910.3</c:v>
                </c:pt>
                <c:pt idx="2850">
                  <c:v>-47243.4</c:v>
                </c:pt>
                <c:pt idx="2851">
                  <c:v>-47717.599999999999</c:v>
                </c:pt>
                <c:pt idx="2852">
                  <c:v>-48912</c:v>
                </c:pt>
                <c:pt idx="2853">
                  <c:v>-48191.1</c:v>
                </c:pt>
                <c:pt idx="2854">
                  <c:v>-48779.3</c:v>
                </c:pt>
                <c:pt idx="2855">
                  <c:v>-48797.4</c:v>
                </c:pt>
                <c:pt idx="2856">
                  <c:v>-48610.5</c:v>
                </c:pt>
                <c:pt idx="2857">
                  <c:v>-47806</c:v>
                </c:pt>
                <c:pt idx="2858">
                  <c:v>-48377.3</c:v>
                </c:pt>
                <c:pt idx="2859">
                  <c:v>-48056.5</c:v>
                </c:pt>
                <c:pt idx="2860">
                  <c:v>-47804.6</c:v>
                </c:pt>
                <c:pt idx="2861">
                  <c:v>-47627.199999999997</c:v>
                </c:pt>
                <c:pt idx="2862">
                  <c:v>-48534.2</c:v>
                </c:pt>
                <c:pt idx="2863">
                  <c:v>-48573.8</c:v>
                </c:pt>
                <c:pt idx="2864">
                  <c:v>-48354.9</c:v>
                </c:pt>
                <c:pt idx="2865">
                  <c:v>-48200.9</c:v>
                </c:pt>
                <c:pt idx="2866">
                  <c:v>-47683</c:v>
                </c:pt>
                <c:pt idx="2867">
                  <c:v>-48090.9</c:v>
                </c:pt>
                <c:pt idx="2868">
                  <c:v>-47767.8</c:v>
                </c:pt>
                <c:pt idx="2869">
                  <c:v>-47798.400000000001</c:v>
                </c:pt>
                <c:pt idx="2870">
                  <c:v>-47800.3</c:v>
                </c:pt>
                <c:pt idx="2871">
                  <c:v>-47703.4</c:v>
                </c:pt>
                <c:pt idx="2872">
                  <c:v>-48621.4</c:v>
                </c:pt>
                <c:pt idx="2873">
                  <c:v>-49390.5</c:v>
                </c:pt>
                <c:pt idx="2874">
                  <c:v>-49785.3</c:v>
                </c:pt>
                <c:pt idx="2875">
                  <c:v>-48627.4</c:v>
                </c:pt>
                <c:pt idx="2876">
                  <c:v>-48220.4</c:v>
                </c:pt>
                <c:pt idx="2877">
                  <c:v>-49761.4</c:v>
                </c:pt>
                <c:pt idx="2878">
                  <c:v>-49115.7</c:v>
                </c:pt>
                <c:pt idx="2879">
                  <c:v>-48499</c:v>
                </c:pt>
                <c:pt idx="2880">
                  <c:v>-49357.3</c:v>
                </c:pt>
                <c:pt idx="2881">
                  <c:v>-48793.1</c:v>
                </c:pt>
                <c:pt idx="2882">
                  <c:v>-48896.2</c:v>
                </c:pt>
                <c:pt idx="2883">
                  <c:v>-48914.3</c:v>
                </c:pt>
                <c:pt idx="2884">
                  <c:v>-48859</c:v>
                </c:pt>
                <c:pt idx="2885">
                  <c:v>-48468.2</c:v>
                </c:pt>
                <c:pt idx="2886">
                  <c:v>-49373.599999999999</c:v>
                </c:pt>
                <c:pt idx="2887">
                  <c:v>-49801.4</c:v>
                </c:pt>
                <c:pt idx="2888">
                  <c:v>-48150.2</c:v>
                </c:pt>
                <c:pt idx="2889">
                  <c:v>-49826.400000000001</c:v>
                </c:pt>
                <c:pt idx="2890">
                  <c:v>-49690.1</c:v>
                </c:pt>
                <c:pt idx="2891">
                  <c:v>-49495.199999999997</c:v>
                </c:pt>
                <c:pt idx="2892">
                  <c:v>-48541.3</c:v>
                </c:pt>
                <c:pt idx="2893">
                  <c:v>-48953.9</c:v>
                </c:pt>
                <c:pt idx="2894">
                  <c:v>-50476.5</c:v>
                </c:pt>
                <c:pt idx="2895">
                  <c:v>-49808.800000000003</c:v>
                </c:pt>
                <c:pt idx="2896">
                  <c:v>-48652.4</c:v>
                </c:pt>
                <c:pt idx="2897">
                  <c:v>-49110.3</c:v>
                </c:pt>
                <c:pt idx="2898">
                  <c:v>-49941.5</c:v>
                </c:pt>
                <c:pt idx="2899">
                  <c:v>-49618</c:v>
                </c:pt>
                <c:pt idx="2900">
                  <c:v>-50250.9</c:v>
                </c:pt>
                <c:pt idx="2901">
                  <c:v>-49723.1</c:v>
                </c:pt>
                <c:pt idx="2902">
                  <c:v>-50033.9</c:v>
                </c:pt>
                <c:pt idx="2903">
                  <c:v>-49124</c:v>
                </c:pt>
                <c:pt idx="2904">
                  <c:v>-49803.8</c:v>
                </c:pt>
                <c:pt idx="2905">
                  <c:v>-49372.4</c:v>
                </c:pt>
                <c:pt idx="2906">
                  <c:v>-50644</c:v>
                </c:pt>
                <c:pt idx="2907">
                  <c:v>-51233</c:v>
                </c:pt>
                <c:pt idx="2908">
                  <c:v>-49441.1</c:v>
                </c:pt>
                <c:pt idx="2909">
                  <c:v>-49405.599999999999</c:v>
                </c:pt>
                <c:pt idx="2910">
                  <c:v>-49539.199999999997</c:v>
                </c:pt>
                <c:pt idx="2911">
                  <c:v>-49820.6</c:v>
                </c:pt>
                <c:pt idx="2912">
                  <c:v>-50025.5</c:v>
                </c:pt>
                <c:pt idx="2913">
                  <c:v>-49572.2</c:v>
                </c:pt>
                <c:pt idx="2914">
                  <c:v>-49481.4</c:v>
                </c:pt>
                <c:pt idx="2915">
                  <c:v>-50433.2</c:v>
                </c:pt>
                <c:pt idx="2916">
                  <c:v>-49714.6</c:v>
                </c:pt>
                <c:pt idx="2917">
                  <c:v>-21483.599999999999</c:v>
                </c:pt>
                <c:pt idx="2918">
                  <c:v>-15450.1</c:v>
                </c:pt>
                <c:pt idx="2919">
                  <c:v>-10912.7</c:v>
                </c:pt>
                <c:pt idx="2920">
                  <c:v>-6506.97</c:v>
                </c:pt>
                <c:pt idx="2921">
                  <c:v>-6040.28</c:v>
                </c:pt>
                <c:pt idx="2922">
                  <c:v>-6116.99</c:v>
                </c:pt>
                <c:pt idx="2923">
                  <c:v>-4931.22</c:v>
                </c:pt>
                <c:pt idx="2924">
                  <c:v>-5064.8500000000004</c:v>
                </c:pt>
                <c:pt idx="2925">
                  <c:v>-4836.55</c:v>
                </c:pt>
                <c:pt idx="2926">
                  <c:v>-1632.58</c:v>
                </c:pt>
                <c:pt idx="2927">
                  <c:v>-1623.86</c:v>
                </c:pt>
                <c:pt idx="2928">
                  <c:v>-1589.76</c:v>
                </c:pt>
                <c:pt idx="2929">
                  <c:v>-1752.53</c:v>
                </c:pt>
                <c:pt idx="2930">
                  <c:v>-1521.89</c:v>
                </c:pt>
                <c:pt idx="2931">
                  <c:v>-1758.01</c:v>
                </c:pt>
                <c:pt idx="2932">
                  <c:v>-1546.8</c:v>
                </c:pt>
                <c:pt idx="2933">
                  <c:v>-1708.43</c:v>
                </c:pt>
                <c:pt idx="2934">
                  <c:v>-1599.72</c:v>
                </c:pt>
                <c:pt idx="2935">
                  <c:v>-1649.62</c:v>
                </c:pt>
                <c:pt idx="2936">
                  <c:v>-1691.87</c:v>
                </c:pt>
                <c:pt idx="2937">
                  <c:v>-1568.77</c:v>
                </c:pt>
                <c:pt idx="2938">
                  <c:v>-1761.08</c:v>
                </c:pt>
                <c:pt idx="2939">
                  <c:v>-1468.64</c:v>
                </c:pt>
                <c:pt idx="2940">
                  <c:v>-1716.92</c:v>
                </c:pt>
                <c:pt idx="2941">
                  <c:v>-1455.86</c:v>
                </c:pt>
                <c:pt idx="2942">
                  <c:v>-1692.19</c:v>
                </c:pt>
                <c:pt idx="2943">
                  <c:v>-1520.01</c:v>
                </c:pt>
                <c:pt idx="2944">
                  <c:v>-1616.25</c:v>
                </c:pt>
                <c:pt idx="2945">
                  <c:v>-1599.44</c:v>
                </c:pt>
                <c:pt idx="2946">
                  <c:v>-1538.64</c:v>
                </c:pt>
                <c:pt idx="2947">
                  <c:v>-1676.62</c:v>
                </c:pt>
                <c:pt idx="2948">
                  <c:v>-1474.17</c:v>
                </c:pt>
                <c:pt idx="2949">
                  <c:v>-1718.49</c:v>
                </c:pt>
                <c:pt idx="2950">
                  <c:v>-1452.46</c:v>
                </c:pt>
                <c:pt idx="2951">
                  <c:v>-1705.35</c:v>
                </c:pt>
                <c:pt idx="2952">
                  <c:v>-1482.68</c:v>
                </c:pt>
                <c:pt idx="2953">
                  <c:v>-1654.31</c:v>
                </c:pt>
                <c:pt idx="2954">
                  <c:v>-1555.59</c:v>
                </c:pt>
                <c:pt idx="2955">
                  <c:v>-1577.02</c:v>
                </c:pt>
                <c:pt idx="2956">
                  <c:v>-1661.49</c:v>
                </c:pt>
                <c:pt idx="2957">
                  <c:v>-1488.04</c:v>
                </c:pt>
                <c:pt idx="2958">
                  <c:v>-1711.16</c:v>
                </c:pt>
                <c:pt idx="2959">
                  <c:v>-1444.01</c:v>
                </c:pt>
                <c:pt idx="2960">
                  <c:v>-1717.51</c:v>
                </c:pt>
                <c:pt idx="2961">
                  <c:v>-1461.33</c:v>
                </c:pt>
                <c:pt idx="2962">
                  <c:v>-1687.62</c:v>
                </c:pt>
                <c:pt idx="2963">
                  <c:v>-1527.67</c:v>
                </c:pt>
                <c:pt idx="2964">
                  <c:v>-1591.69</c:v>
                </c:pt>
                <c:pt idx="2965">
                  <c:v>-1620.98</c:v>
                </c:pt>
                <c:pt idx="2966">
                  <c:v>-1503.98</c:v>
                </c:pt>
                <c:pt idx="2967">
                  <c:v>-1694.6</c:v>
                </c:pt>
                <c:pt idx="2968">
                  <c:v>-1455.46</c:v>
                </c:pt>
                <c:pt idx="2969">
                  <c:v>-2077.94</c:v>
                </c:pt>
                <c:pt idx="2970">
                  <c:v>-4738.99</c:v>
                </c:pt>
                <c:pt idx="2971">
                  <c:v>-2969.06</c:v>
                </c:pt>
                <c:pt idx="2972">
                  <c:v>-2858.7</c:v>
                </c:pt>
                <c:pt idx="2973">
                  <c:v>-2395.77</c:v>
                </c:pt>
                <c:pt idx="2974">
                  <c:v>1104.54</c:v>
                </c:pt>
                <c:pt idx="2975">
                  <c:v>17049.5</c:v>
                </c:pt>
                <c:pt idx="2976">
                  <c:v>16134.7</c:v>
                </c:pt>
                <c:pt idx="2977">
                  <c:v>16073.6</c:v>
                </c:pt>
                <c:pt idx="2978">
                  <c:v>16209.5</c:v>
                </c:pt>
                <c:pt idx="2979">
                  <c:v>16088.1</c:v>
                </c:pt>
                <c:pt idx="2980">
                  <c:v>16385.099999999999</c:v>
                </c:pt>
                <c:pt idx="2981">
                  <c:v>15900.6</c:v>
                </c:pt>
                <c:pt idx="2982">
                  <c:v>16057.9</c:v>
                </c:pt>
                <c:pt idx="2983">
                  <c:v>16744.8</c:v>
                </c:pt>
                <c:pt idx="2984">
                  <c:v>14816.1</c:v>
                </c:pt>
                <c:pt idx="2985">
                  <c:v>15542.2</c:v>
                </c:pt>
                <c:pt idx="2986">
                  <c:v>15847.5</c:v>
                </c:pt>
                <c:pt idx="2987">
                  <c:v>16005.2</c:v>
                </c:pt>
                <c:pt idx="2988">
                  <c:v>16050.4</c:v>
                </c:pt>
                <c:pt idx="2989">
                  <c:v>16004.6</c:v>
                </c:pt>
                <c:pt idx="2990">
                  <c:v>15960.1</c:v>
                </c:pt>
                <c:pt idx="2991">
                  <c:v>15928.5</c:v>
                </c:pt>
                <c:pt idx="2992">
                  <c:v>15852.8</c:v>
                </c:pt>
                <c:pt idx="2993">
                  <c:v>15568.8</c:v>
                </c:pt>
                <c:pt idx="2994">
                  <c:v>16192.2</c:v>
                </c:pt>
                <c:pt idx="2995">
                  <c:v>15852.9</c:v>
                </c:pt>
                <c:pt idx="2996">
                  <c:v>15677.4</c:v>
                </c:pt>
                <c:pt idx="2997">
                  <c:v>15160.3</c:v>
                </c:pt>
                <c:pt idx="2998">
                  <c:v>16126</c:v>
                </c:pt>
                <c:pt idx="2999">
                  <c:v>16009.3</c:v>
                </c:pt>
                <c:pt idx="3000">
                  <c:v>15951.4</c:v>
                </c:pt>
                <c:pt idx="3001">
                  <c:v>15254.5</c:v>
                </c:pt>
                <c:pt idx="3002">
                  <c:v>15265.6</c:v>
                </c:pt>
                <c:pt idx="3003">
                  <c:v>16227.5</c:v>
                </c:pt>
                <c:pt idx="3004">
                  <c:v>14911.9</c:v>
                </c:pt>
                <c:pt idx="3005">
                  <c:v>15631.7</c:v>
                </c:pt>
                <c:pt idx="3006">
                  <c:v>15888.4</c:v>
                </c:pt>
                <c:pt idx="3007">
                  <c:v>15645.7</c:v>
                </c:pt>
                <c:pt idx="3008">
                  <c:v>15285.1</c:v>
                </c:pt>
                <c:pt idx="3009">
                  <c:v>15596.8</c:v>
                </c:pt>
                <c:pt idx="3010">
                  <c:v>15382.1</c:v>
                </c:pt>
                <c:pt idx="3011">
                  <c:v>15415.8</c:v>
                </c:pt>
                <c:pt idx="3012">
                  <c:v>14775.6</c:v>
                </c:pt>
                <c:pt idx="3013">
                  <c:v>14583.3</c:v>
                </c:pt>
                <c:pt idx="3014">
                  <c:v>15175.5</c:v>
                </c:pt>
                <c:pt idx="3015">
                  <c:v>15533</c:v>
                </c:pt>
                <c:pt idx="3016">
                  <c:v>15068.5</c:v>
                </c:pt>
                <c:pt idx="3017">
                  <c:v>14884.2</c:v>
                </c:pt>
                <c:pt idx="3018">
                  <c:v>14762.2</c:v>
                </c:pt>
                <c:pt idx="3019">
                  <c:v>15427.1</c:v>
                </c:pt>
                <c:pt idx="3020">
                  <c:v>16170.6</c:v>
                </c:pt>
                <c:pt idx="3021">
                  <c:v>15186.2</c:v>
                </c:pt>
                <c:pt idx="3022">
                  <c:v>15462</c:v>
                </c:pt>
                <c:pt idx="3023">
                  <c:v>16152.6</c:v>
                </c:pt>
                <c:pt idx="3024">
                  <c:v>15465.2</c:v>
                </c:pt>
                <c:pt idx="3025">
                  <c:v>15384.9</c:v>
                </c:pt>
                <c:pt idx="3026">
                  <c:v>14946.6</c:v>
                </c:pt>
                <c:pt idx="3027">
                  <c:v>15210.3</c:v>
                </c:pt>
                <c:pt idx="3028">
                  <c:v>14935.3</c:v>
                </c:pt>
                <c:pt idx="3029">
                  <c:v>15391.9</c:v>
                </c:pt>
                <c:pt idx="3030">
                  <c:v>15219.3</c:v>
                </c:pt>
                <c:pt idx="3031">
                  <c:v>15293</c:v>
                </c:pt>
                <c:pt idx="3032">
                  <c:v>14976</c:v>
                </c:pt>
                <c:pt idx="3033">
                  <c:v>15022.8</c:v>
                </c:pt>
                <c:pt idx="3034">
                  <c:v>15017.7</c:v>
                </c:pt>
                <c:pt idx="3035">
                  <c:v>14495.9</c:v>
                </c:pt>
                <c:pt idx="3036">
                  <c:v>14351.1</c:v>
                </c:pt>
                <c:pt idx="3037">
                  <c:v>14996.1</c:v>
                </c:pt>
                <c:pt idx="3038">
                  <c:v>14793.8</c:v>
                </c:pt>
                <c:pt idx="3039">
                  <c:v>14344.8</c:v>
                </c:pt>
                <c:pt idx="3040">
                  <c:v>15115.6</c:v>
                </c:pt>
                <c:pt idx="3041">
                  <c:v>15240.8</c:v>
                </c:pt>
                <c:pt idx="3042">
                  <c:v>14508</c:v>
                </c:pt>
                <c:pt idx="3043">
                  <c:v>15138.6</c:v>
                </c:pt>
                <c:pt idx="3044">
                  <c:v>14782.4</c:v>
                </c:pt>
                <c:pt idx="3045">
                  <c:v>14815.9</c:v>
                </c:pt>
                <c:pt idx="3046">
                  <c:v>15030.5</c:v>
                </c:pt>
                <c:pt idx="3047">
                  <c:v>14505.5</c:v>
                </c:pt>
                <c:pt idx="3048">
                  <c:v>14566</c:v>
                </c:pt>
                <c:pt idx="3049">
                  <c:v>15165.3</c:v>
                </c:pt>
                <c:pt idx="3050">
                  <c:v>14674.1</c:v>
                </c:pt>
                <c:pt idx="3051">
                  <c:v>14484</c:v>
                </c:pt>
                <c:pt idx="3052">
                  <c:v>15192</c:v>
                </c:pt>
                <c:pt idx="3053">
                  <c:v>14886.2</c:v>
                </c:pt>
                <c:pt idx="3054">
                  <c:v>14561</c:v>
                </c:pt>
                <c:pt idx="3055">
                  <c:v>14522.2</c:v>
                </c:pt>
                <c:pt idx="3056">
                  <c:v>14373.2</c:v>
                </c:pt>
                <c:pt idx="3057">
                  <c:v>13813.5</c:v>
                </c:pt>
                <c:pt idx="3058">
                  <c:v>15060.5</c:v>
                </c:pt>
                <c:pt idx="3059">
                  <c:v>14912.4</c:v>
                </c:pt>
                <c:pt idx="3060">
                  <c:v>14598.2</c:v>
                </c:pt>
                <c:pt idx="3061">
                  <c:v>14627.7</c:v>
                </c:pt>
                <c:pt idx="3062">
                  <c:v>14676.5</c:v>
                </c:pt>
                <c:pt idx="3063">
                  <c:v>14715.9</c:v>
                </c:pt>
                <c:pt idx="3064">
                  <c:v>22160.2</c:v>
                </c:pt>
                <c:pt idx="3065">
                  <c:v>22162.6</c:v>
                </c:pt>
                <c:pt idx="3066">
                  <c:v>11655.7</c:v>
                </c:pt>
                <c:pt idx="3067">
                  <c:v>2467.23</c:v>
                </c:pt>
                <c:pt idx="3068">
                  <c:v>-2584.67</c:v>
                </c:pt>
                <c:pt idx="3069">
                  <c:v>-3371.38</c:v>
                </c:pt>
                <c:pt idx="3070">
                  <c:v>-3940.25</c:v>
                </c:pt>
                <c:pt idx="3071">
                  <c:v>-3943.65</c:v>
                </c:pt>
                <c:pt idx="3072">
                  <c:v>-3766.6</c:v>
                </c:pt>
                <c:pt idx="3073">
                  <c:v>-2057.85</c:v>
                </c:pt>
                <c:pt idx="3074">
                  <c:v>-1820.42</c:v>
                </c:pt>
                <c:pt idx="3075">
                  <c:v>-1581.83</c:v>
                </c:pt>
                <c:pt idx="3076">
                  <c:v>-1745</c:v>
                </c:pt>
                <c:pt idx="3077">
                  <c:v>-1526.6</c:v>
                </c:pt>
                <c:pt idx="3078">
                  <c:v>-1738.05</c:v>
                </c:pt>
                <c:pt idx="3079">
                  <c:v>-1565.88</c:v>
                </c:pt>
                <c:pt idx="3080">
                  <c:v>-1692.5</c:v>
                </c:pt>
                <c:pt idx="3081">
                  <c:v>-1615.65</c:v>
                </c:pt>
                <c:pt idx="3082">
                  <c:v>-1631.31</c:v>
                </c:pt>
                <c:pt idx="3083">
                  <c:v>-1695.02</c:v>
                </c:pt>
                <c:pt idx="3084">
                  <c:v>-1553.34</c:v>
                </c:pt>
                <c:pt idx="3085">
                  <c:v>-1743.7</c:v>
                </c:pt>
                <c:pt idx="3086">
                  <c:v>-1530.28</c:v>
                </c:pt>
                <c:pt idx="3087">
                  <c:v>-1740.72</c:v>
                </c:pt>
                <c:pt idx="3088">
                  <c:v>-1542.57</c:v>
                </c:pt>
                <c:pt idx="3089">
                  <c:v>-1708.1</c:v>
                </c:pt>
                <c:pt idx="3090">
                  <c:v>-1591.42</c:v>
                </c:pt>
                <c:pt idx="3091">
                  <c:v>-1651.96</c:v>
                </c:pt>
                <c:pt idx="3092">
                  <c:v>-1660.96</c:v>
                </c:pt>
                <c:pt idx="3093">
                  <c:v>-1578.41</c:v>
                </c:pt>
                <c:pt idx="3094">
                  <c:v>-1726.77</c:v>
                </c:pt>
                <c:pt idx="3095">
                  <c:v>-1522.52</c:v>
                </c:pt>
                <c:pt idx="3096">
                  <c:v>-1741.47</c:v>
                </c:pt>
                <c:pt idx="3097">
                  <c:v>-1532.52</c:v>
                </c:pt>
                <c:pt idx="3098">
                  <c:v>-1724.77</c:v>
                </c:pt>
                <c:pt idx="3099">
                  <c:v>-1573.2</c:v>
                </c:pt>
                <c:pt idx="3100">
                  <c:v>-1666.76</c:v>
                </c:pt>
                <c:pt idx="3101">
                  <c:v>-1641.09</c:v>
                </c:pt>
                <c:pt idx="3102">
                  <c:v>-1600.81</c:v>
                </c:pt>
                <c:pt idx="3103">
                  <c:v>-1711.49</c:v>
                </c:pt>
                <c:pt idx="3104">
                  <c:v>-1537.13</c:v>
                </c:pt>
                <c:pt idx="3105">
                  <c:v>-1743.74</c:v>
                </c:pt>
                <c:pt idx="3106">
                  <c:v>-1530.62</c:v>
                </c:pt>
                <c:pt idx="3107">
                  <c:v>-1738.92</c:v>
                </c:pt>
                <c:pt idx="3108">
                  <c:v>-1560.24</c:v>
                </c:pt>
                <c:pt idx="3109">
                  <c:v>-1675.48</c:v>
                </c:pt>
                <c:pt idx="3110">
                  <c:v>-1614.99</c:v>
                </c:pt>
                <c:pt idx="3111">
                  <c:v>-1610.3</c:v>
                </c:pt>
                <c:pt idx="3112">
                  <c:v>-1687.75</c:v>
                </c:pt>
                <c:pt idx="3113">
                  <c:v>-1546.72</c:v>
                </c:pt>
                <c:pt idx="3114">
                  <c:v>-1735.34</c:v>
                </c:pt>
                <c:pt idx="3115">
                  <c:v>-1519.78</c:v>
                </c:pt>
                <c:pt idx="3116">
                  <c:v>-1712.99</c:v>
                </c:pt>
                <c:pt idx="3117">
                  <c:v>-1549.5</c:v>
                </c:pt>
                <c:pt idx="3118">
                  <c:v>-1685.65</c:v>
                </c:pt>
                <c:pt idx="3119">
                  <c:v>-1604.1</c:v>
                </c:pt>
                <c:pt idx="3120">
                  <c:v>-1622.26</c:v>
                </c:pt>
                <c:pt idx="3121">
                  <c:v>-1463.67</c:v>
                </c:pt>
                <c:pt idx="3122">
                  <c:v>-1361.18</c:v>
                </c:pt>
                <c:pt idx="3123">
                  <c:v>-1492.44</c:v>
                </c:pt>
                <c:pt idx="3124">
                  <c:v>-1313.2</c:v>
                </c:pt>
                <c:pt idx="3125">
                  <c:v>-1506.3</c:v>
                </c:pt>
                <c:pt idx="3126">
                  <c:v>-1323.6</c:v>
                </c:pt>
                <c:pt idx="3127">
                  <c:v>-1393.26</c:v>
                </c:pt>
                <c:pt idx="3128">
                  <c:v>-1290.3800000000001</c:v>
                </c:pt>
                <c:pt idx="3129">
                  <c:v>-1349.48</c:v>
                </c:pt>
                <c:pt idx="3130">
                  <c:v>-1302.6500000000001</c:v>
                </c:pt>
                <c:pt idx="3131">
                  <c:v>-2403.09</c:v>
                </c:pt>
                <c:pt idx="3132">
                  <c:v>-4259.99</c:v>
                </c:pt>
                <c:pt idx="3133">
                  <c:v>-7155.23</c:v>
                </c:pt>
                <c:pt idx="3134">
                  <c:v>-25978.2</c:v>
                </c:pt>
                <c:pt idx="3135">
                  <c:v>-44626.400000000001</c:v>
                </c:pt>
                <c:pt idx="3136">
                  <c:v>-63330</c:v>
                </c:pt>
                <c:pt idx="3137">
                  <c:v>-46305.9</c:v>
                </c:pt>
                <c:pt idx="3138">
                  <c:v>-45946.8</c:v>
                </c:pt>
                <c:pt idx="3139">
                  <c:v>-46741.5</c:v>
                </c:pt>
                <c:pt idx="3140">
                  <c:v>-46134.2</c:v>
                </c:pt>
                <c:pt idx="3141">
                  <c:v>-46650</c:v>
                </c:pt>
                <c:pt idx="3142">
                  <c:v>-46202</c:v>
                </c:pt>
                <c:pt idx="3143">
                  <c:v>-46336.5</c:v>
                </c:pt>
                <c:pt idx="3144">
                  <c:v>-47066.6</c:v>
                </c:pt>
                <c:pt idx="3145">
                  <c:v>-46741.2</c:v>
                </c:pt>
                <c:pt idx="3146">
                  <c:v>-47110.9</c:v>
                </c:pt>
                <c:pt idx="3147">
                  <c:v>-46884.9</c:v>
                </c:pt>
                <c:pt idx="3148">
                  <c:v>-46632.4</c:v>
                </c:pt>
                <c:pt idx="3149">
                  <c:v>-47257.5</c:v>
                </c:pt>
                <c:pt idx="3150">
                  <c:v>-47343.1</c:v>
                </c:pt>
                <c:pt idx="3151">
                  <c:v>-46447</c:v>
                </c:pt>
                <c:pt idx="3152">
                  <c:v>-47443.199999999997</c:v>
                </c:pt>
                <c:pt idx="3153">
                  <c:v>-47266.3</c:v>
                </c:pt>
                <c:pt idx="3154">
                  <c:v>-47313</c:v>
                </c:pt>
                <c:pt idx="3155">
                  <c:v>-46944.5</c:v>
                </c:pt>
                <c:pt idx="3156">
                  <c:v>-47961.4</c:v>
                </c:pt>
                <c:pt idx="3157">
                  <c:v>-47917.5</c:v>
                </c:pt>
                <c:pt idx="3158">
                  <c:v>-47549.2</c:v>
                </c:pt>
                <c:pt idx="3159">
                  <c:v>-47898.3</c:v>
                </c:pt>
                <c:pt idx="3160">
                  <c:v>-47197.3</c:v>
                </c:pt>
                <c:pt idx="3161">
                  <c:v>-47857.7</c:v>
                </c:pt>
                <c:pt idx="3162">
                  <c:v>-48599.9</c:v>
                </c:pt>
                <c:pt idx="3163">
                  <c:v>-48080.800000000003</c:v>
                </c:pt>
                <c:pt idx="3164">
                  <c:v>-48054.9</c:v>
                </c:pt>
                <c:pt idx="3165">
                  <c:v>-48813.5</c:v>
                </c:pt>
                <c:pt idx="3166">
                  <c:v>-48277</c:v>
                </c:pt>
                <c:pt idx="3167">
                  <c:v>-48387.9</c:v>
                </c:pt>
                <c:pt idx="3168">
                  <c:v>-48084</c:v>
                </c:pt>
                <c:pt idx="3169">
                  <c:v>-47883.199999999997</c:v>
                </c:pt>
                <c:pt idx="3170">
                  <c:v>-47576</c:v>
                </c:pt>
                <c:pt idx="3171">
                  <c:v>-47900.7</c:v>
                </c:pt>
                <c:pt idx="3172">
                  <c:v>-48065.599999999999</c:v>
                </c:pt>
                <c:pt idx="3173">
                  <c:v>-48461.5</c:v>
                </c:pt>
                <c:pt idx="3174">
                  <c:v>-48345.4</c:v>
                </c:pt>
                <c:pt idx="3175">
                  <c:v>-47925.1</c:v>
                </c:pt>
                <c:pt idx="3176">
                  <c:v>-47699.1</c:v>
                </c:pt>
                <c:pt idx="3177">
                  <c:v>-48216.7</c:v>
                </c:pt>
                <c:pt idx="3178">
                  <c:v>-47594.400000000001</c:v>
                </c:pt>
                <c:pt idx="3179">
                  <c:v>-47753.2</c:v>
                </c:pt>
                <c:pt idx="3180">
                  <c:v>-47805.4</c:v>
                </c:pt>
                <c:pt idx="3181">
                  <c:v>-48058.6</c:v>
                </c:pt>
                <c:pt idx="3182">
                  <c:v>-48815.5</c:v>
                </c:pt>
                <c:pt idx="3183">
                  <c:v>-49440.3</c:v>
                </c:pt>
                <c:pt idx="3184">
                  <c:v>-49377.3</c:v>
                </c:pt>
                <c:pt idx="3185">
                  <c:v>-48639.3</c:v>
                </c:pt>
                <c:pt idx="3186">
                  <c:v>-48168.3</c:v>
                </c:pt>
                <c:pt idx="3187">
                  <c:v>-49676.2</c:v>
                </c:pt>
                <c:pt idx="3188">
                  <c:v>-50096</c:v>
                </c:pt>
                <c:pt idx="3189">
                  <c:v>-48564.5</c:v>
                </c:pt>
                <c:pt idx="3190">
                  <c:v>-48562.8</c:v>
                </c:pt>
                <c:pt idx="3191">
                  <c:v>-48809.9</c:v>
                </c:pt>
                <c:pt idx="3192">
                  <c:v>-48689.3</c:v>
                </c:pt>
                <c:pt idx="3193">
                  <c:v>-48865.7</c:v>
                </c:pt>
                <c:pt idx="3194">
                  <c:v>-48952.6</c:v>
                </c:pt>
                <c:pt idx="3195">
                  <c:v>-48437.9</c:v>
                </c:pt>
                <c:pt idx="3196">
                  <c:v>-48974.8</c:v>
                </c:pt>
                <c:pt idx="3197">
                  <c:v>-49138.3</c:v>
                </c:pt>
                <c:pt idx="3198">
                  <c:v>-48707.1</c:v>
                </c:pt>
                <c:pt idx="3199">
                  <c:v>-50133.5</c:v>
                </c:pt>
                <c:pt idx="3200">
                  <c:v>-49239.5</c:v>
                </c:pt>
                <c:pt idx="3201">
                  <c:v>-49632</c:v>
                </c:pt>
                <c:pt idx="3202">
                  <c:v>-48751.3</c:v>
                </c:pt>
                <c:pt idx="3203">
                  <c:v>-49028.7</c:v>
                </c:pt>
                <c:pt idx="3204">
                  <c:v>-50283.9</c:v>
                </c:pt>
                <c:pt idx="3205">
                  <c:v>-49748.800000000003</c:v>
                </c:pt>
                <c:pt idx="3206">
                  <c:v>-48673.9</c:v>
                </c:pt>
                <c:pt idx="3207">
                  <c:v>-49276.1</c:v>
                </c:pt>
                <c:pt idx="3208">
                  <c:v>-50176.9</c:v>
                </c:pt>
                <c:pt idx="3209">
                  <c:v>-49481.4</c:v>
                </c:pt>
                <c:pt idx="3210">
                  <c:v>-49741.7</c:v>
                </c:pt>
                <c:pt idx="3211">
                  <c:v>-49537.599999999999</c:v>
                </c:pt>
                <c:pt idx="3212">
                  <c:v>-50274.5</c:v>
                </c:pt>
                <c:pt idx="3213">
                  <c:v>-49369.7</c:v>
                </c:pt>
                <c:pt idx="3214">
                  <c:v>-49579.6</c:v>
                </c:pt>
                <c:pt idx="3215">
                  <c:v>-49088</c:v>
                </c:pt>
                <c:pt idx="3216">
                  <c:v>-50725.2</c:v>
                </c:pt>
                <c:pt idx="3217">
                  <c:v>-50686.8</c:v>
                </c:pt>
                <c:pt idx="3218">
                  <c:v>-50434.2</c:v>
                </c:pt>
                <c:pt idx="3219">
                  <c:v>-49835.5</c:v>
                </c:pt>
                <c:pt idx="3220">
                  <c:v>-49604.1</c:v>
                </c:pt>
                <c:pt idx="3221">
                  <c:v>-49962</c:v>
                </c:pt>
                <c:pt idx="3222">
                  <c:v>-50181.1</c:v>
                </c:pt>
                <c:pt idx="3223">
                  <c:v>-49594.2</c:v>
                </c:pt>
                <c:pt idx="3224">
                  <c:v>-49930</c:v>
                </c:pt>
                <c:pt idx="3225">
                  <c:v>-50397.1</c:v>
                </c:pt>
                <c:pt idx="3226">
                  <c:v>-50423.8</c:v>
                </c:pt>
                <c:pt idx="3227">
                  <c:v>-50265.599999999999</c:v>
                </c:pt>
                <c:pt idx="3228">
                  <c:v>-49620.6</c:v>
                </c:pt>
                <c:pt idx="3229">
                  <c:v>-49750.9</c:v>
                </c:pt>
                <c:pt idx="3230">
                  <c:v>-51262.3</c:v>
                </c:pt>
                <c:pt idx="3231">
                  <c:v>-28527.4</c:v>
                </c:pt>
                <c:pt idx="3232">
                  <c:v>-17198.2</c:v>
                </c:pt>
                <c:pt idx="3233">
                  <c:v>-12693.6</c:v>
                </c:pt>
                <c:pt idx="3234">
                  <c:v>-7530.89</c:v>
                </c:pt>
                <c:pt idx="3235">
                  <c:v>-6412.9</c:v>
                </c:pt>
                <c:pt idx="3236">
                  <c:v>-6334.96</c:v>
                </c:pt>
                <c:pt idx="3237">
                  <c:v>-5088.07</c:v>
                </c:pt>
                <c:pt idx="3238">
                  <c:v>-4991.03</c:v>
                </c:pt>
                <c:pt idx="3239">
                  <c:v>-5035.47</c:v>
                </c:pt>
                <c:pt idx="3240">
                  <c:v>-1671.2</c:v>
                </c:pt>
                <c:pt idx="3241">
                  <c:v>-1741.38</c:v>
                </c:pt>
                <c:pt idx="3242">
                  <c:v>-1607.54</c:v>
                </c:pt>
                <c:pt idx="3243">
                  <c:v>-1732.33</c:v>
                </c:pt>
                <c:pt idx="3244">
                  <c:v>-1605.57</c:v>
                </c:pt>
                <c:pt idx="3245">
                  <c:v>-1652.93</c:v>
                </c:pt>
                <c:pt idx="3246">
                  <c:v>-1697.95</c:v>
                </c:pt>
                <c:pt idx="3247">
                  <c:v>-1573.82</c:v>
                </c:pt>
                <c:pt idx="3248">
                  <c:v>-1776.28</c:v>
                </c:pt>
                <c:pt idx="3249">
                  <c:v>-1512.57</c:v>
                </c:pt>
                <c:pt idx="3250">
                  <c:v>-1796.9</c:v>
                </c:pt>
                <c:pt idx="3251">
                  <c:v>-1508.85</c:v>
                </c:pt>
                <c:pt idx="3252">
                  <c:v>-1772.19</c:v>
                </c:pt>
                <c:pt idx="3253">
                  <c:v>-1528.09</c:v>
                </c:pt>
                <c:pt idx="3254">
                  <c:v>-1633.79</c:v>
                </c:pt>
                <c:pt idx="3255">
                  <c:v>-1592.32</c:v>
                </c:pt>
                <c:pt idx="3256">
                  <c:v>-1523.99</c:v>
                </c:pt>
                <c:pt idx="3257">
                  <c:v>-1720.26</c:v>
                </c:pt>
                <c:pt idx="3258">
                  <c:v>-1480.31</c:v>
                </c:pt>
                <c:pt idx="3259">
                  <c:v>-1753.3</c:v>
                </c:pt>
                <c:pt idx="3260">
                  <c:v>-1452.62</c:v>
                </c:pt>
                <c:pt idx="3261">
                  <c:v>-1750.45</c:v>
                </c:pt>
                <c:pt idx="3262">
                  <c:v>-1506.83</c:v>
                </c:pt>
                <c:pt idx="3263">
                  <c:v>-1674.49</c:v>
                </c:pt>
                <c:pt idx="3264">
                  <c:v>-1586.19</c:v>
                </c:pt>
                <c:pt idx="3265">
                  <c:v>-1585.71</c:v>
                </c:pt>
                <c:pt idx="3266">
                  <c:v>-1690.37</c:v>
                </c:pt>
                <c:pt idx="3267">
                  <c:v>-1492.99</c:v>
                </c:pt>
                <c:pt idx="3268">
                  <c:v>-1729.01</c:v>
                </c:pt>
                <c:pt idx="3269">
                  <c:v>-1460.3</c:v>
                </c:pt>
                <c:pt idx="3270">
                  <c:v>-1740.62</c:v>
                </c:pt>
                <c:pt idx="3271">
                  <c:v>-1471.98</c:v>
                </c:pt>
                <c:pt idx="3272">
                  <c:v>-1703.76</c:v>
                </c:pt>
                <c:pt idx="3273">
                  <c:v>-1546.15</c:v>
                </c:pt>
                <c:pt idx="3274">
                  <c:v>-1612.49</c:v>
                </c:pt>
                <c:pt idx="3275">
                  <c:v>-1645.57</c:v>
                </c:pt>
                <c:pt idx="3276">
                  <c:v>-1527.63</c:v>
                </c:pt>
                <c:pt idx="3277">
                  <c:v>-1718.26</c:v>
                </c:pt>
                <c:pt idx="3278">
                  <c:v>-1481.64</c:v>
                </c:pt>
                <c:pt idx="3279">
                  <c:v>-1734.48</c:v>
                </c:pt>
                <c:pt idx="3280">
                  <c:v>-1468.2</c:v>
                </c:pt>
                <c:pt idx="3281">
                  <c:v>-1720.96</c:v>
                </c:pt>
                <c:pt idx="3282">
                  <c:v>-1520.64</c:v>
                </c:pt>
                <c:pt idx="3283">
                  <c:v>-1648.04</c:v>
                </c:pt>
                <c:pt idx="3284">
                  <c:v>-1608.23</c:v>
                </c:pt>
                <c:pt idx="3285">
                  <c:v>-1565.53</c:v>
                </c:pt>
                <c:pt idx="3286">
                  <c:v>-1690.85</c:v>
                </c:pt>
                <c:pt idx="3287">
                  <c:v>-1487.35</c:v>
                </c:pt>
                <c:pt idx="3288">
                  <c:v>-1499.44</c:v>
                </c:pt>
                <c:pt idx="3289">
                  <c:v>-1248.07</c:v>
                </c:pt>
                <c:pt idx="3290">
                  <c:v>-1509.67</c:v>
                </c:pt>
                <c:pt idx="3291">
                  <c:v>-1262.24</c:v>
                </c:pt>
                <c:pt idx="3292">
                  <c:v>-1470.03</c:v>
                </c:pt>
                <c:pt idx="3293">
                  <c:v>-1326.46</c:v>
                </c:pt>
                <c:pt idx="3294">
                  <c:v>-1400.49</c:v>
                </c:pt>
                <c:pt idx="3295">
                  <c:v>-1396.3</c:v>
                </c:pt>
                <c:pt idx="3296">
                  <c:v>-1300.29</c:v>
                </c:pt>
                <c:pt idx="3297">
                  <c:v>-1473.66</c:v>
                </c:pt>
                <c:pt idx="3298">
                  <c:v>-1231.81</c:v>
                </c:pt>
                <c:pt idx="3299">
                  <c:v>-1496.97</c:v>
                </c:pt>
                <c:pt idx="3300">
                  <c:v>-1234.42</c:v>
                </c:pt>
                <c:pt idx="3301">
                  <c:v>-1483.56</c:v>
                </c:pt>
                <c:pt idx="3302">
                  <c:v>-1276.48</c:v>
                </c:pt>
                <c:pt idx="3303">
                  <c:v>-1424.95</c:v>
                </c:pt>
                <c:pt idx="3304">
                  <c:v>-1371.1</c:v>
                </c:pt>
                <c:pt idx="3305">
                  <c:v>-1325.16</c:v>
                </c:pt>
                <c:pt idx="3306">
                  <c:v>-3686.08</c:v>
                </c:pt>
                <c:pt idx="3307">
                  <c:v>-4656.82</c:v>
                </c:pt>
                <c:pt idx="3308">
                  <c:v>-3104.16</c:v>
                </c:pt>
                <c:pt idx="3309">
                  <c:v>-3017.27</c:v>
                </c:pt>
                <c:pt idx="3310">
                  <c:v>-2604.15</c:v>
                </c:pt>
                <c:pt idx="3311">
                  <c:v>3623.45</c:v>
                </c:pt>
                <c:pt idx="3312">
                  <c:v>16929.3</c:v>
                </c:pt>
                <c:pt idx="3313">
                  <c:v>16820.400000000001</c:v>
                </c:pt>
                <c:pt idx="3314">
                  <c:v>16565.5</c:v>
                </c:pt>
                <c:pt idx="3315">
                  <c:v>16617.900000000001</c:v>
                </c:pt>
                <c:pt idx="3316">
                  <c:v>16222.7</c:v>
                </c:pt>
                <c:pt idx="3317">
                  <c:v>15961.6</c:v>
                </c:pt>
                <c:pt idx="3318">
                  <c:v>16363.4</c:v>
                </c:pt>
                <c:pt idx="3319">
                  <c:v>16251</c:v>
                </c:pt>
                <c:pt idx="3320">
                  <c:v>16175.9</c:v>
                </c:pt>
                <c:pt idx="3321">
                  <c:v>16258.7</c:v>
                </c:pt>
                <c:pt idx="3322">
                  <c:v>16341.9</c:v>
                </c:pt>
                <c:pt idx="3323">
                  <c:v>16033.7</c:v>
                </c:pt>
                <c:pt idx="3324">
                  <c:v>16232.7</c:v>
                </c:pt>
                <c:pt idx="3325">
                  <c:v>15191.8</c:v>
                </c:pt>
                <c:pt idx="3326">
                  <c:v>15372.1</c:v>
                </c:pt>
                <c:pt idx="3327">
                  <c:v>16541.099999999999</c:v>
                </c:pt>
                <c:pt idx="3328">
                  <c:v>15938</c:v>
                </c:pt>
                <c:pt idx="3329">
                  <c:v>16339.3</c:v>
                </c:pt>
                <c:pt idx="3330">
                  <c:v>16023.7</c:v>
                </c:pt>
                <c:pt idx="3331">
                  <c:v>15824</c:v>
                </c:pt>
                <c:pt idx="3332">
                  <c:v>16099.1</c:v>
                </c:pt>
                <c:pt idx="3333">
                  <c:v>16257</c:v>
                </c:pt>
                <c:pt idx="3334">
                  <c:v>15151.8</c:v>
                </c:pt>
                <c:pt idx="3335">
                  <c:v>15915</c:v>
                </c:pt>
                <c:pt idx="3336">
                  <c:v>15973.3</c:v>
                </c:pt>
                <c:pt idx="3337">
                  <c:v>15475.5</c:v>
                </c:pt>
                <c:pt idx="3338">
                  <c:v>15267.4</c:v>
                </c:pt>
                <c:pt idx="3339">
                  <c:v>15912.2</c:v>
                </c:pt>
                <c:pt idx="3340">
                  <c:v>15884.6</c:v>
                </c:pt>
                <c:pt idx="3341">
                  <c:v>15586.7</c:v>
                </c:pt>
                <c:pt idx="3342">
                  <c:v>15656.5</c:v>
                </c:pt>
                <c:pt idx="3343">
                  <c:v>15178.3</c:v>
                </c:pt>
                <c:pt idx="3344">
                  <c:v>15590.5</c:v>
                </c:pt>
                <c:pt idx="3345">
                  <c:v>15140.1</c:v>
                </c:pt>
                <c:pt idx="3346">
                  <c:v>15917.1</c:v>
                </c:pt>
                <c:pt idx="3347">
                  <c:v>16111.9</c:v>
                </c:pt>
                <c:pt idx="3348">
                  <c:v>15344.1</c:v>
                </c:pt>
                <c:pt idx="3349">
                  <c:v>15899</c:v>
                </c:pt>
                <c:pt idx="3350">
                  <c:v>15970.2</c:v>
                </c:pt>
                <c:pt idx="3351">
                  <c:v>15381.6</c:v>
                </c:pt>
                <c:pt idx="3352">
                  <c:v>15196.3</c:v>
                </c:pt>
                <c:pt idx="3353">
                  <c:v>15176</c:v>
                </c:pt>
                <c:pt idx="3354">
                  <c:v>14298.5</c:v>
                </c:pt>
                <c:pt idx="3355">
                  <c:v>14756.1</c:v>
                </c:pt>
                <c:pt idx="3356">
                  <c:v>15837.4</c:v>
                </c:pt>
                <c:pt idx="3357">
                  <c:v>15308</c:v>
                </c:pt>
                <c:pt idx="3358">
                  <c:v>14924.4</c:v>
                </c:pt>
                <c:pt idx="3359">
                  <c:v>15139</c:v>
                </c:pt>
                <c:pt idx="3360">
                  <c:v>15471.9</c:v>
                </c:pt>
                <c:pt idx="3361">
                  <c:v>15550</c:v>
                </c:pt>
                <c:pt idx="3362">
                  <c:v>15505.8</c:v>
                </c:pt>
                <c:pt idx="3363">
                  <c:v>15519.2</c:v>
                </c:pt>
                <c:pt idx="3364">
                  <c:v>15990.3</c:v>
                </c:pt>
                <c:pt idx="3365">
                  <c:v>15390.4</c:v>
                </c:pt>
                <c:pt idx="3366">
                  <c:v>15352.8</c:v>
                </c:pt>
                <c:pt idx="3367">
                  <c:v>15289</c:v>
                </c:pt>
                <c:pt idx="3368">
                  <c:v>15211.6</c:v>
                </c:pt>
                <c:pt idx="3369">
                  <c:v>14945.3</c:v>
                </c:pt>
                <c:pt idx="3370">
                  <c:v>15341.4</c:v>
                </c:pt>
                <c:pt idx="3371">
                  <c:v>15136.8</c:v>
                </c:pt>
                <c:pt idx="3372">
                  <c:v>14915.6</c:v>
                </c:pt>
                <c:pt idx="3373">
                  <c:v>15345.9</c:v>
                </c:pt>
                <c:pt idx="3374">
                  <c:v>15378.3</c:v>
                </c:pt>
                <c:pt idx="3375">
                  <c:v>14807.3</c:v>
                </c:pt>
                <c:pt idx="3376">
                  <c:v>14858.5</c:v>
                </c:pt>
                <c:pt idx="3377">
                  <c:v>14537.3</c:v>
                </c:pt>
                <c:pt idx="3378">
                  <c:v>14615.4</c:v>
                </c:pt>
                <c:pt idx="3379">
                  <c:v>14625.2</c:v>
                </c:pt>
                <c:pt idx="3380">
                  <c:v>14598.8</c:v>
                </c:pt>
                <c:pt idx="3381">
                  <c:v>15131.3</c:v>
                </c:pt>
                <c:pt idx="3382">
                  <c:v>15227.9</c:v>
                </c:pt>
                <c:pt idx="3383">
                  <c:v>14619.3</c:v>
                </c:pt>
                <c:pt idx="3384">
                  <c:v>14795.4</c:v>
                </c:pt>
                <c:pt idx="3385">
                  <c:v>14622.2</c:v>
                </c:pt>
                <c:pt idx="3386">
                  <c:v>14590.6</c:v>
                </c:pt>
                <c:pt idx="3387">
                  <c:v>15160.9</c:v>
                </c:pt>
                <c:pt idx="3388">
                  <c:v>14212.5</c:v>
                </c:pt>
                <c:pt idx="3389">
                  <c:v>14857.6</c:v>
                </c:pt>
                <c:pt idx="3390">
                  <c:v>15028.4</c:v>
                </c:pt>
                <c:pt idx="3391">
                  <c:v>15206.9</c:v>
                </c:pt>
                <c:pt idx="3392">
                  <c:v>14361.6</c:v>
                </c:pt>
                <c:pt idx="3393">
                  <c:v>14730</c:v>
                </c:pt>
                <c:pt idx="3394">
                  <c:v>15025.2</c:v>
                </c:pt>
                <c:pt idx="3395">
                  <c:v>14116.4</c:v>
                </c:pt>
                <c:pt idx="3396">
                  <c:v>14598.6</c:v>
                </c:pt>
                <c:pt idx="3397">
                  <c:v>14224.1</c:v>
                </c:pt>
                <c:pt idx="3398">
                  <c:v>14131.3</c:v>
                </c:pt>
                <c:pt idx="3399">
                  <c:v>14952.5</c:v>
                </c:pt>
                <c:pt idx="3400">
                  <c:v>14462.1</c:v>
                </c:pt>
                <c:pt idx="3401">
                  <c:v>14198</c:v>
                </c:pt>
                <c:pt idx="3402">
                  <c:v>14502.7</c:v>
                </c:pt>
                <c:pt idx="3403">
                  <c:v>14618.6</c:v>
                </c:pt>
                <c:pt idx="3404">
                  <c:v>14349.5</c:v>
                </c:pt>
                <c:pt idx="3405">
                  <c:v>16549.8</c:v>
                </c:pt>
                <c:pt idx="3406">
                  <c:v>25674</c:v>
                </c:pt>
                <c:pt idx="3407">
                  <c:v>14184.8</c:v>
                </c:pt>
                <c:pt idx="3408">
                  <c:v>4597.76</c:v>
                </c:pt>
                <c:pt idx="3409">
                  <c:v>-2309.4299999999998</c:v>
                </c:pt>
                <c:pt idx="3410">
                  <c:v>-3436.42</c:v>
                </c:pt>
                <c:pt idx="3411">
                  <c:v>-4139.47</c:v>
                </c:pt>
                <c:pt idx="3412">
                  <c:v>-3841.86</c:v>
                </c:pt>
                <c:pt idx="3413">
                  <c:v>-3932.21</c:v>
                </c:pt>
                <c:pt idx="3414">
                  <c:v>-1847.38</c:v>
                </c:pt>
                <c:pt idx="3415">
                  <c:v>-1791.26</c:v>
                </c:pt>
                <c:pt idx="3416">
                  <c:v>-1557.68</c:v>
                </c:pt>
                <c:pt idx="3417">
                  <c:v>-1706.05</c:v>
                </c:pt>
                <c:pt idx="3418">
                  <c:v>-1599.12</c:v>
                </c:pt>
                <c:pt idx="3419">
                  <c:v>-1644.05</c:v>
                </c:pt>
                <c:pt idx="3420">
                  <c:v>-1659.13</c:v>
                </c:pt>
                <c:pt idx="3421">
                  <c:v>-1583.32</c:v>
                </c:pt>
                <c:pt idx="3422">
                  <c:v>-1712.17</c:v>
                </c:pt>
                <c:pt idx="3423">
                  <c:v>-1540.21</c:v>
                </c:pt>
                <c:pt idx="3424">
                  <c:v>-1743.37</c:v>
                </c:pt>
                <c:pt idx="3425">
                  <c:v>-1537.43</c:v>
                </c:pt>
                <c:pt idx="3426">
                  <c:v>-1708.36</c:v>
                </c:pt>
                <c:pt idx="3427">
                  <c:v>-1579.19</c:v>
                </c:pt>
                <c:pt idx="3428">
                  <c:v>-1666.61</c:v>
                </c:pt>
                <c:pt idx="3429">
                  <c:v>-1639.27</c:v>
                </c:pt>
                <c:pt idx="3430">
                  <c:v>-1606.55</c:v>
                </c:pt>
                <c:pt idx="3431">
                  <c:v>-1699.69</c:v>
                </c:pt>
                <c:pt idx="3432">
                  <c:v>-1558.52</c:v>
                </c:pt>
                <c:pt idx="3433">
                  <c:v>-1731.35</c:v>
                </c:pt>
                <c:pt idx="3434">
                  <c:v>-1535.55</c:v>
                </c:pt>
                <c:pt idx="3435">
                  <c:v>-1728.92</c:v>
                </c:pt>
                <c:pt idx="3436">
                  <c:v>-1562.55</c:v>
                </c:pt>
                <c:pt idx="3437">
                  <c:v>-1678.45</c:v>
                </c:pt>
                <c:pt idx="3438">
                  <c:v>-1621.72</c:v>
                </c:pt>
                <c:pt idx="3439">
                  <c:v>-1616.61</c:v>
                </c:pt>
                <c:pt idx="3440">
                  <c:v>-1697.46</c:v>
                </c:pt>
                <c:pt idx="3441">
                  <c:v>-1518.01</c:v>
                </c:pt>
                <c:pt idx="3442">
                  <c:v>-1673.3</c:v>
                </c:pt>
                <c:pt idx="3443">
                  <c:v>-1446.03</c:v>
                </c:pt>
                <c:pt idx="3444">
                  <c:v>-1697.56</c:v>
                </c:pt>
                <c:pt idx="3445">
                  <c:v>-4083.15</c:v>
                </c:pt>
                <c:pt idx="3446">
                  <c:v>-6622.69</c:v>
                </c:pt>
                <c:pt idx="3447">
                  <c:v>-24906.2</c:v>
                </c:pt>
                <c:pt idx="3448">
                  <c:v>-42967.9</c:v>
                </c:pt>
                <c:pt idx="3449">
                  <c:v>-61597.2</c:v>
                </c:pt>
                <c:pt idx="3450">
                  <c:v>-48418.7</c:v>
                </c:pt>
                <c:pt idx="3451">
                  <c:v>-45827.8</c:v>
                </c:pt>
                <c:pt idx="3452">
                  <c:v>-46562.1</c:v>
                </c:pt>
                <c:pt idx="3453">
                  <c:v>-46309.3</c:v>
                </c:pt>
                <c:pt idx="3454">
                  <c:v>-46879</c:v>
                </c:pt>
                <c:pt idx="3455">
                  <c:v>-46531.9</c:v>
                </c:pt>
                <c:pt idx="3456">
                  <c:v>-46073.599999999999</c:v>
                </c:pt>
                <c:pt idx="3457">
                  <c:v>-47333.8</c:v>
                </c:pt>
                <c:pt idx="3458">
                  <c:v>-47069.9</c:v>
                </c:pt>
                <c:pt idx="3459">
                  <c:v>-47252.2</c:v>
                </c:pt>
                <c:pt idx="3460">
                  <c:v>-46662.9</c:v>
                </c:pt>
                <c:pt idx="3461">
                  <c:v>-46606.6</c:v>
                </c:pt>
                <c:pt idx="3462">
                  <c:v>-47565.9</c:v>
                </c:pt>
                <c:pt idx="3463">
                  <c:v>-47433.2</c:v>
                </c:pt>
                <c:pt idx="3464">
                  <c:v>-46663.4</c:v>
                </c:pt>
                <c:pt idx="3465">
                  <c:v>-47311.8</c:v>
                </c:pt>
                <c:pt idx="3466">
                  <c:v>-47263.8</c:v>
                </c:pt>
                <c:pt idx="3467">
                  <c:v>-47562.1</c:v>
                </c:pt>
                <c:pt idx="3468">
                  <c:v>-47205.8</c:v>
                </c:pt>
                <c:pt idx="3469">
                  <c:v>-48277.2</c:v>
                </c:pt>
                <c:pt idx="3470">
                  <c:v>-48030.1</c:v>
                </c:pt>
                <c:pt idx="3471">
                  <c:v>-47448.4</c:v>
                </c:pt>
                <c:pt idx="3472">
                  <c:v>-47823.199999999997</c:v>
                </c:pt>
                <c:pt idx="3473">
                  <c:v>-47739.6</c:v>
                </c:pt>
                <c:pt idx="3474">
                  <c:v>-47599.5</c:v>
                </c:pt>
                <c:pt idx="3475">
                  <c:v>-48628.7</c:v>
                </c:pt>
                <c:pt idx="3476">
                  <c:v>-47910.5</c:v>
                </c:pt>
                <c:pt idx="3477">
                  <c:v>-48676.800000000003</c:v>
                </c:pt>
                <c:pt idx="3478">
                  <c:v>-48490.400000000001</c:v>
                </c:pt>
                <c:pt idx="3479">
                  <c:v>-48425.2</c:v>
                </c:pt>
                <c:pt idx="3480">
                  <c:v>-47493</c:v>
                </c:pt>
                <c:pt idx="3481">
                  <c:v>-48205.5</c:v>
                </c:pt>
                <c:pt idx="3482">
                  <c:v>-48071.5</c:v>
                </c:pt>
                <c:pt idx="3483">
                  <c:v>-47705.1</c:v>
                </c:pt>
                <c:pt idx="3484">
                  <c:v>-48185.2</c:v>
                </c:pt>
                <c:pt idx="3485">
                  <c:v>-48159.3</c:v>
                </c:pt>
                <c:pt idx="3486">
                  <c:v>-48719.7</c:v>
                </c:pt>
                <c:pt idx="3487">
                  <c:v>-48737.4</c:v>
                </c:pt>
                <c:pt idx="3488">
                  <c:v>-47868.1</c:v>
                </c:pt>
                <c:pt idx="3489">
                  <c:v>-47681.1</c:v>
                </c:pt>
                <c:pt idx="3490">
                  <c:v>-48263.7</c:v>
                </c:pt>
                <c:pt idx="3491">
                  <c:v>-47937</c:v>
                </c:pt>
                <c:pt idx="3492">
                  <c:v>-47508.800000000003</c:v>
                </c:pt>
                <c:pt idx="3493">
                  <c:v>-47926.6</c:v>
                </c:pt>
                <c:pt idx="3494">
                  <c:v>5.5873400000000002</c:v>
                </c:pt>
                <c:pt idx="3495">
                  <c:v>5.6923700000000004</c:v>
                </c:pt>
                <c:pt idx="3496">
                  <c:v>5.3757700000000002</c:v>
                </c:pt>
                <c:pt idx="3497">
                  <c:v>4.2462200000000001</c:v>
                </c:pt>
                <c:pt idx="3498">
                  <c:v>3.7756500000000002</c:v>
                </c:pt>
                <c:pt idx="3499">
                  <c:v>5.3321199999999997</c:v>
                </c:pt>
                <c:pt idx="3500">
                  <c:v>5.0308299999999999</c:v>
                </c:pt>
                <c:pt idx="3501">
                  <c:v>6.0628000000000002</c:v>
                </c:pt>
                <c:pt idx="3502">
                  <c:v>4.7315899999999997</c:v>
                </c:pt>
                <c:pt idx="3503">
                  <c:v>-0.124974</c:v>
                </c:pt>
                <c:pt idx="3504">
                  <c:v>3.1082200000000002</c:v>
                </c:pt>
                <c:pt idx="3505">
                  <c:v>5.4705199999999996</c:v>
                </c:pt>
                <c:pt idx="3506">
                  <c:v>4.5562899999999997</c:v>
                </c:pt>
                <c:pt idx="3507">
                  <c:v>5.7319300000000002</c:v>
                </c:pt>
                <c:pt idx="3508">
                  <c:v>7.37669</c:v>
                </c:pt>
                <c:pt idx="3509">
                  <c:v>6.4433699999999998</c:v>
                </c:pt>
                <c:pt idx="3510">
                  <c:v>5.6381699999999997</c:v>
                </c:pt>
                <c:pt idx="3511">
                  <c:v>6.5218100000000003</c:v>
                </c:pt>
                <c:pt idx="3512">
                  <c:v>5.1936999999999998</c:v>
                </c:pt>
                <c:pt idx="3513">
                  <c:v>5.8452900000000003</c:v>
                </c:pt>
                <c:pt idx="3514">
                  <c:v>3.1575000000000002</c:v>
                </c:pt>
                <c:pt idx="3515">
                  <c:v>7.3118999999999996</c:v>
                </c:pt>
                <c:pt idx="3516">
                  <c:v>4.4490699999999999</c:v>
                </c:pt>
                <c:pt idx="3517">
                  <c:v>5.45085</c:v>
                </c:pt>
                <c:pt idx="3518">
                  <c:v>6.7393599999999996</c:v>
                </c:pt>
                <c:pt idx="3519">
                  <c:v>6.6202300000000003</c:v>
                </c:pt>
                <c:pt idx="3520">
                  <c:v>6.0864799999999999</c:v>
                </c:pt>
                <c:pt idx="3521">
                  <c:v>7.1305500000000004</c:v>
                </c:pt>
                <c:pt idx="3522">
                  <c:v>7.0943100000000001</c:v>
                </c:pt>
                <c:pt idx="3523">
                  <c:v>8.3574900000000003</c:v>
                </c:pt>
                <c:pt idx="3524">
                  <c:v>-28.352599999999999</c:v>
                </c:pt>
                <c:pt idx="3525">
                  <c:v>-30.259699999999999</c:v>
                </c:pt>
                <c:pt idx="3526">
                  <c:v>-30.860199999999999</c:v>
                </c:pt>
                <c:pt idx="3527">
                  <c:v>-31.1084</c:v>
                </c:pt>
                <c:pt idx="3528">
                  <c:v>-29.996099999999998</c:v>
                </c:pt>
                <c:pt idx="3529">
                  <c:v>-30.247900000000001</c:v>
                </c:pt>
                <c:pt idx="3530">
                  <c:v>-30.1874</c:v>
                </c:pt>
                <c:pt idx="3531">
                  <c:v>-31.835899999999999</c:v>
                </c:pt>
                <c:pt idx="3532">
                  <c:v>-31.2348</c:v>
                </c:pt>
                <c:pt idx="3533">
                  <c:v>-28.950399999999998</c:v>
                </c:pt>
                <c:pt idx="3534">
                  <c:v>-31.4572</c:v>
                </c:pt>
                <c:pt idx="3535">
                  <c:v>-31.911300000000001</c:v>
                </c:pt>
                <c:pt idx="3536">
                  <c:v>-31.713999999999999</c:v>
                </c:pt>
                <c:pt idx="3537">
                  <c:v>-30.840399999999999</c:v>
                </c:pt>
                <c:pt idx="3538">
                  <c:v>-32.5229</c:v>
                </c:pt>
                <c:pt idx="3539">
                  <c:v>-30.911899999999999</c:v>
                </c:pt>
                <c:pt idx="3540">
                  <c:v>-30.317</c:v>
                </c:pt>
                <c:pt idx="3541">
                  <c:v>-30.671600000000002</c:v>
                </c:pt>
                <c:pt idx="3542">
                  <c:v>-31.4634</c:v>
                </c:pt>
                <c:pt idx="3543">
                  <c:v>-30.750499999999999</c:v>
                </c:pt>
                <c:pt idx="3544">
                  <c:v>-31.752700000000001</c:v>
                </c:pt>
                <c:pt idx="3545">
                  <c:v>-34.868400000000001</c:v>
                </c:pt>
                <c:pt idx="3546">
                  <c:v>-33.942700000000002</c:v>
                </c:pt>
                <c:pt idx="3547">
                  <c:v>-28.228400000000001</c:v>
                </c:pt>
                <c:pt idx="3548">
                  <c:v>-26.712399999999999</c:v>
                </c:pt>
                <c:pt idx="3549">
                  <c:v>-26.417400000000001</c:v>
                </c:pt>
                <c:pt idx="3550">
                  <c:v>-28.510300000000001</c:v>
                </c:pt>
                <c:pt idx="3551">
                  <c:v>-26.922699999999999</c:v>
                </c:pt>
                <c:pt idx="3552">
                  <c:v>-27.2986</c:v>
                </c:pt>
                <c:pt idx="3553">
                  <c:v>-27.4267</c:v>
                </c:pt>
                <c:pt idx="3554">
                  <c:v>-29.698499999999999</c:v>
                </c:pt>
                <c:pt idx="3555">
                  <c:v>-29.508700000000001</c:v>
                </c:pt>
                <c:pt idx="3556">
                  <c:v>-26.310700000000001</c:v>
                </c:pt>
                <c:pt idx="3557">
                  <c:v>-25.550799999999999</c:v>
                </c:pt>
                <c:pt idx="3558">
                  <c:v>-20.593699999999998</c:v>
                </c:pt>
                <c:pt idx="3559">
                  <c:v>-22.537600000000001</c:v>
                </c:pt>
                <c:pt idx="3560">
                  <c:v>-19.089700000000001</c:v>
                </c:pt>
                <c:pt idx="3561">
                  <c:v>-17.983799999999999</c:v>
                </c:pt>
                <c:pt idx="3562">
                  <c:v>-22.049800000000001</c:v>
                </c:pt>
                <c:pt idx="3563">
                  <c:v>-20.583300000000001</c:v>
                </c:pt>
                <c:pt idx="3564">
                  <c:v>-22.8004</c:v>
                </c:pt>
                <c:pt idx="3565">
                  <c:v>-21.285499999999999</c:v>
                </c:pt>
                <c:pt idx="3566">
                  <c:v>-22.5932</c:v>
                </c:pt>
                <c:pt idx="3567">
                  <c:v>-19.990400000000001</c:v>
                </c:pt>
                <c:pt idx="3568">
                  <c:v>-16.777999999999999</c:v>
                </c:pt>
                <c:pt idx="3569">
                  <c:v>-13.133100000000001</c:v>
                </c:pt>
                <c:pt idx="3570">
                  <c:v>-17.684699999999999</c:v>
                </c:pt>
                <c:pt idx="3571">
                  <c:v>-16.734200000000001</c:v>
                </c:pt>
                <c:pt idx="3572">
                  <c:v>-16.969200000000001</c:v>
                </c:pt>
                <c:pt idx="3573">
                  <c:v>-18.107600000000001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CC-4421-BABD-135286E2C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409856"/>
        <c:axId val="103256000"/>
      </c:lineChart>
      <c:catAx>
        <c:axId val="76409856"/>
        <c:scaling>
          <c:orientation val="minMax"/>
        </c:scaling>
        <c:delete val="0"/>
        <c:axPos val="b"/>
        <c:numFmt formatCode="[$-409]h:mm\ AM/PM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3256000"/>
        <c:crossesAt val="1000000"/>
        <c:auto val="1"/>
        <c:lblAlgn val="ctr"/>
        <c:lblOffset val="100"/>
        <c:noMultiLvlLbl val="0"/>
      </c:catAx>
      <c:valAx>
        <c:axId val="103256000"/>
        <c:scaling>
          <c:orientation val="minMax"/>
          <c:min val="-8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6409856"/>
        <c:crosses val="autoZero"/>
        <c:crossBetween val="midCat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1" i="0" u="none" strike="noStrike" kern="1200" cap="all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altLang="ko-KR" dirty="0"/>
                    <a:t>Kw</a:t>
                  </a:r>
                  <a:endParaRPr lang="ko-KR" alt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Battery</a:t>
            </a:r>
            <a:r>
              <a:rPr lang="en-US" altLang="ko-KR" baseline="0" dirty="0"/>
              <a:t> </a:t>
            </a:r>
            <a:r>
              <a:rPr lang="ko-KR" altLang="en-US" baseline="0" dirty="0"/>
              <a:t>전류 </a:t>
            </a:r>
            <a:endParaRPr lang="en-US" altLang="ko-K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'HYBRID UPS 동탄 IX타워 TEST _202105'!$E$2</c:f>
              <c:strCache>
                <c:ptCount val="1"/>
                <c:pt idx="0">
                  <c:v>I-E1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'HYBRID UPS 동탄 IX타워 TEST _202105'!$E$3:$E$3576</c:f>
              <c:numCache>
                <c:formatCode>General</c:formatCode>
                <c:ptCount val="3574"/>
                <c:pt idx="0">
                  <c:v>7.6197599999999997E-3</c:v>
                </c:pt>
                <c:pt idx="1">
                  <c:v>2.2713099999999999E-3</c:v>
                </c:pt>
                <c:pt idx="2">
                  <c:v>8.4054500000000005E-4</c:v>
                </c:pt>
                <c:pt idx="3">
                  <c:v>3.9898599999999996E-3</c:v>
                </c:pt>
                <c:pt idx="4">
                  <c:v>3.2084399999999999E-3</c:v>
                </c:pt>
                <c:pt idx="5">
                  <c:v>2.3777799999999999E-3</c:v>
                </c:pt>
                <c:pt idx="6">
                  <c:v>9.7793199999999993E-4</c:v>
                </c:pt>
                <c:pt idx="7">
                  <c:v>-1.8371500000000001E-4</c:v>
                </c:pt>
                <c:pt idx="8">
                  <c:v>1.61206E-3</c:v>
                </c:pt>
                <c:pt idx="9">
                  <c:v>-2.2857699999999999E-3</c:v>
                </c:pt>
                <c:pt idx="10">
                  <c:v>-4.6475300000000004E-3</c:v>
                </c:pt>
                <c:pt idx="11">
                  <c:v>-2.8931600000000001E-3</c:v>
                </c:pt>
                <c:pt idx="12">
                  <c:v>-9.6130599999999999E-4</c:v>
                </c:pt>
                <c:pt idx="13">
                  <c:v>2.6260200000000002E-3</c:v>
                </c:pt>
                <c:pt idx="14">
                  <c:v>3.7968899999999998E-3</c:v>
                </c:pt>
                <c:pt idx="15">
                  <c:v>9.9154600000000005E-4</c:v>
                </c:pt>
                <c:pt idx="16">
                  <c:v>1.7079E-3</c:v>
                </c:pt>
                <c:pt idx="17">
                  <c:v>4.2715799999999996E-3</c:v>
                </c:pt>
                <c:pt idx="18">
                  <c:v>2.1310399999999998E-3</c:v>
                </c:pt>
                <c:pt idx="19">
                  <c:v>-1.12481E-3</c:v>
                </c:pt>
                <c:pt idx="20">
                  <c:v>-1.05237E-3</c:v>
                </c:pt>
                <c:pt idx="21">
                  <c:v>6.3998500000000001E-5</c:v>
                </c:pt>
                <c:pt idx="22">
                  <c:v>7.95271E-3</c:v>
                </c:pt>
                <c:pt idx="23">
                  <c:v>5.7744099999999998E-3</c:v>
                </c:pt>
                <c:pt idx="24">
                  <c:v>3.1341699999999999E-3</c:v>
                </c:pt>
                <c:pt idx="25">
                  <c:v>4.4115500000000002E-3</c:v>
                </c:pt>
                <c:pt idx="26">
                  <c:v>3.8010499999999998E-3</c:v>
                </c:pt>
                <c:pt idx="27">
                  <c:v>1.2008699999999999E-3</c:v>
                </c:pt>
                <c:pt idx="28">
                  <c:v>2.27178E-4</c:v>
                </c:pt>
                <c:pt idx="29">
                  <c:v>3.1258499999999999E-3</c:v>
                </c:pt>
                <c:pt idx="30">
                  <c:v>-7.75711E-4</c:v>
                </c:pt>
                <c:pt idx="31">
                  <c:v>6.7359199999999998E-4</c:v>
                </c:pt>
                <c:pt idx="32">
                  <c:v>-1.5656699999999999E-3</c:v>
                </c:pt>
                <c:pt idx="33">
                  <c:v>1.73471E-3</c:v>
                </c:pt>
                <c:pt idx="34">
                  <c:v>6.9354300000000002E-4</c:v>
                </c:pt>
                <c:pt idx="35">
                  <c:v>3.5755299999999999E-3</c:v>
                </c:pt>
                <c:pt idx="36">
                  <c:v>7.3243700000000002E-3</c:v>
                </c:pt>
                <c:pt idx="37">
                  <c:v>2.05843E-3</c:v>
                </c:pt>
                <c:pt idx="38">
                  <c:v>3.1827400000000001E-4</c:v>
                </c:pt>
                <c:pt idx="39">
                  <c:v>-6.6397899999999998E-4</c:v>
                </c:pt>
                <c:pt idx="40">
                  <c:v>-3.96145E-3</c:v>
                </c:pt>
                <c:pt idx="41">
                  <c:v>-9.2279500000000002E-4</c:v>
                </c:pt>
                <c:pt idx="42">
                  <c:v>1.1130599999999999E-3</c:v>
                </c:pt>
                <c:pt idx="43">
                  <c:v>-1.8825199999999999E-3</c:v>
                </c:pt>
                <c:pt idx="44">
                  <c:v>1.89219E-3</c:v>
                </c:pt>
                <c:pt idx="45">
                  <c:v>-1.05518E-3</c:v>
                </c:pt>
                <c:pt idx="46">
                  <c:v>1.21428E-4</c:v>
                </c:pt>
                <c:pt idx="47">
                  <c:v>1.66135E-3</c:v>
                </c:pt>
                <c:pt idx="48">
                  <c:v>4.63563E-3</c:v>
                </c:pt>
                <c:pt idx="49">
                  <c:v>6.7938399999999998E-3</c:v>
                </c:pt>
                <c:pt idx="50">
                  <c:v>3.1947400000000002E-3</c:v>
                </c:pt>
                <c:pt idx="51">
                  <c:v>9.3669800000000002E-4</c:v>
                </c:pt>
                <c:pt idx="52">
                  <c:v>6.0338799999999995E-4</c:v>
                </c:pt>
                <c:pt idx="53">
                  <c:v>4.0585899999999999E-3</c:v>
                </c:pt>
                <c:pt idx="54">
                  <c:v>2.05893E-3</c:v>
                </c:pt>
                <c:pt idx="55">
                  <c:v>1.5225099999999999E-3</c:v>
                </c:pt>
                <c:pt idx="56">
                  <c:v>1.1899600000000001E-3</c:v>
                </c:pt>
                <c:pt idx="57">
                  <c:v>6.6508699999999997E-3</c:v>
                </c:pt>
                <c:pt idx="58">
                  <c:v>7.1320899999999998E-3</c:v>
                </c:pt>
                <c:pt idx="59">
                  <c:v>6.5039399999999997E-3</c:v>
                </c:pt>
                <c:pt idx="60">
                  <c:v>3.60298E-3</c:v>
                </c:pt>
                <c:pt idx="61">
                  <c:v>3.0879800000000002E-3</c:v>
                </c:pt>
                <c:pt idx="62">
                  <c:v>2.5779599999999998E-3</c:v>
                </c:pt>
                <c:pt idx="63">
                  <c:v>1.50501E-3</c:v>
                </c:pt>
                <c:pt idx="64">
                  <c:v>1.93111E-3</c:v>
                </c:pt>
                <c:pt idx="65">
                  <c:v>2.5199799999999998E-3</c:v>
                </c:pt>
                <c:pt idx="66">
                  <c:v>4.4667099999999996E-3</c:v>
                </c:pt>
                <c:pt idx="67">
                  <c:v>1.8771E-3</c:v>
                </c:pt>
                <c:pt idx="68">
                  <c:v>5.7258500000000002E-4</c:v>
                </c:pt>
                <c:pt idx="69">
                  <c:v>-5.3567499999999998E-5</c:v>
                </c:pt>
                <c:pt idx="70">
                  <c:v>-1.6298599999999999E-3</c:v>
                </c:pt>
                <c:pt idx="71">
                  <c:v>4.0788100000000004E-3</c:v>
                </c:pt>
                <c:pt idx="72">
                  <c:v>1.84427E-4</c:v>
                </c:pt>
                <c:pt idx="73">
                  <c:v>6.8227499999999998E-4</c:v>
                </c:pt>
                <c:pt idx="74">
                  <c:v>1.8969099999999999E-3</c:v>
                </c:pt>
                <c:pt idx="75">
                  <c:v>2.4637900000000002E-4</c:v>
                </c:pt>
                <c:pt idx="76">
                  <c:v>-4.1875300000000001E-3</c:v>
                </c:pt>
                <c:pt idx="77">
                  <c:v>2.4658900000000002E-4</c:v>
                </c:pt>
                <c:pt idx="78">
                  <c:v>3.4341200000000002E-4</c:v>
                </c:pt>
                <c:pt idx="79">
                  <c:v>5.34704E-4</c:v>
                </c:pt>
                <c:pt idx="80">
                  <c:v>-3.17578E-3</c:v>
                </c:pt>
                <c:pt idx="81">
                  <c:v>-9.2003099999999997E-4</c:v>
                </c:pt>
                <c:pt idx="82">
                  <c:v>1.1352999999999999E-3</c:v>
                </c:pt>
                <c:pt idx="83">
                  <c:v>4.7194700000000001E-4</c:v>
                </c:pt>
                <c:pt idx="84">
                  <c:v>-1.1347900000000001E-3</c:v>
                </c:pt>
                <c:pt idx="85">
                  <c:v>2.39055E-3</c:v>
                </c:pt>
                <c:pt idx="86">
                  <c:v>2.64357E-3</c:v>
                </c:pt>
                <c:pt idx="87">
                  <c:v>2.3249299999999998E-3</c:v>
                </c:pt>
                <c:pt idx="88">
                  <c:v>3.2442399999999998E-3</c:v>
                </c:pt>
                <c:pt idx="89">
                  <c:v>5.06194E-3</c:v>
                </c:pt>
                <c:pt idx="90">
                  <c:v>1.88331E-3</c:v>
                </c:pt>
                <c:pt idx="91">
                  <c:v>4.2041500000000002E-3</c:v>
                </c:pt>
                <c:pt idx="92">
                  <c:v>-5.20313E-4</c:v>
                </c:pt>
                <c:pt idx="93">
                  <c:v>2.75743E-3</c:v>
                </c:pt>
                <c:pt idx="94">
                  <c:v>2.5404799999999999E-3</c:v>
                </c:pt>
                <c:pt idx="95">
                  <c:v>8.1222499999999997E-5</c:v>
                </c:pt>
                <c:pt idx="96">
                  <c:v>-3.9730299999999998E-3</c:v>
                </c:pt>
                <c:pt idx="97">
                  <c:v>-2.1781300000000001E-5</c:v>
                </c:pt>
                <c:pt idx="98">
                  <c:v>-1.09347E-3</c:v>
                </c:pt>
                <c:pt idx="99">
                  <c:v>1.56391E-3</c:v>
                </c:pt>
                <c:pt idx="100">
                  <c:v>2.7370900000000002E-3</c:v>
                </c:pt>
                <c:pt idx="101">
                  <c:v>3.8463600000000001E-3</c:v>
                </c:pt>
                <c:pt idx="102">
                  <c:v>5.3869499999999997E-3</c:v>
                </c:pt>
                <c:pt idx="103">
                  <c:v>1.2000699999999999E-3</c:v>
                </c:pt>
                <c:pt idx="104">
                  <c:v>5.19368E-3</c:v>
                </c:pt>
                <c:pt idx="105">
                  <c:v>3.7356300000000002E-3</c:v>
                </c:pt>
                <c:pt idx="106">
                  <c:v>3.3772899999999998E-3</c:v>
                </c:pt>
                <c:pt idx="107">
                  <c:v>2.6062300000000002E-3</c:v>
                </c:pt>
                <c:pt idx="108">
                  <c:v>1.13371E-3</c:v>
                </c:pt>
                <c:pt idx="109">
                  <c:v>3.5834500000000002E-3</c:v>
                </c:pt>
                <c:pt idx="110">
                  <c:v>2.8347099999999998E-3</c:v>
                </c:pt>
                <c:pt idx="111">
                  <c:v>2.4443300000000002E-3</c:v>
                </c:pt>
                <c:pt idx="112">
                  <c:v>6.3568499999999998E-3</c:v>
                </c:pt>
                <c:pt idx="113">
                  <c:v>1.7305899999999999E-3</c:v>
                </c:pt>
                <c:pt idx="114">
                  <c:v>-5.6620200000000002E-3</c:v>
                </c:pt>
                <c:pt idx="115">
                  <c:v>-7.7701400000000002E-4</c:v>
                </c:pt>
                <c:pt idx="116">
                  <c:v>-3.7361199999999999E-3</c:v>
                </c:pt>
                <c:pt idx="117">
                  <c:v>-7.0842799999999999E-4</c:v>
                </c:pt>
                <c:pt idx="118">
                  <c:v>2.35438E-4</c:v>
                </c:pt>
                <c:pt idx="119">
                  <c:v>5.5234000000000001E-4</c:v>
                </c:pt>
                <c:pt idx="120">
                  <c:v>-1.28995E-3</c:v>
                </c:pt>
                <c:pt idx="121">
                  <c:v>1.45345E-3</c:v>
                </c:pt>
                <c:pt idx="122">
                  <c:v>5.5269799999999999E-3</c:v>
                </c:pt>
                <c:pt idx="123">
                  <c:v>2.8555699999999998E-4</c:v>
                </c:pt>
                <c:pt idx="124">
                  <c:v>2.7381800000000002E-3</c:v>
                </c:pt>
                <c:pt idx="125">
                  <c:v>2.6905399999999999E-3</c:v>
                </c:pt>
                <c:pt idx="126">
                  <c:v>1.9793300000000001E-3</c:v>
                </c:pt>
                <c:pt idx="127">
                  <c:v>6.1619999999999999E-3</c:v>
                </c:pt>
                <c:pt idx="128">
                  <c:v>4.37843E-3</c:v>
                </c:pt>
                <c:pt idx="129">
                  <c:v>1.79915E-3</c:v>
                </c:pt>
                <c:pt idx="130">
                  <c:v>2.0015100000000002E-3</c:v>
                </c:pt>
                <c:pt idx="131">
                  <c:v>2.4236800000000001E-3</c:v>
                </c:pt>
                <c:pt idx="132">
                  <c:v>1.2173E-4</c:v>
                </c:pt>
                <c:pt idx="133">
                  <c:v>-1.2695199999999999E-3</c:v>
                </c:pt>
                <c:pt idx="134">
                  <c:v>3.4289699999999999E-3</c:v>
                </c:pt>
                <c:pt idx="135">
                  <c:v>-4.44296E-4</c:v>
                </c:pt>
                <c:pt idx="136">
                  <c:v>1.47032E-3</c:v>
                </c:pt>
                <c:pt idx="137">
                  <c:v>-1.1975499999999999E-3</c:v>
                </c:pt>
                <c:pt idx="138">
                  <c:v>1.73314E-3</c:v>
                </c:pt>
                <c:pt idx="139">
                  <c:v>2.34885E-3</c:v>
                </c:pt>
                <c:pt idx="140">
                  <c:v>2.7983700000000001E-4</c:v>
                </c:pt>
                <c:pt idx="141">
                  <c:v>-1.83231E-3</c:v>
                </c:pt>
                <c:pt idx="142">
                  <c:v>1.7443300000000001E-3</c:v>
                </c:pt>
                <c:pt idx="143">
                  <c:v>1.3288300000000001E-4</c:v>
                </c:pt>
                <c:pt idx="144">
                  <c:v>2.8973800000000002E-3</c:v>
                </c:pt>
                <c:pt idx="145">
                  <c:v>8.8240699999999998E-4</c:v>
                </c:pt>
                <c:pt idx="146">
                  <c:v>8.3228399999999998E-4</c:v>
                </c:pt>
                <c:pt idx="147">
                  <c:v>7.7478300000000003E-4</c:v>
                </c:pt>
                <c:pt idx="148">
                  <c:v>-2.96474E-3</c:v>
                </c:pt>
                <c:pt idx="149">
                  <c:v>1.04941E-3</c:v>
                </c:pt>
                <c:pt idx="150">
                  <c:v>2.2596500000000002E-3</c:v>
                </c:pt>
                <c:pt idx="151">
                  <c:v>-1.15291E-3</c:v>
                </c:pt>
                <c:pt idx="152">
                  <c:v>1.81139E-3</c:v>
                </c:pt>
                <c:pt idx="153">
                  <c:v>1.3651E-3</c:v>
                </c:pt>
                <c:pt idx="154">
                  <c:v>4.8079400000000001E-3</c:v>
                </c:pt>
                <c:pt idx="155">
                  <c:v>1.06953E-3</c:v>
                </c:pt>
                <c:pt idx="156">
                  <c:v>-3.2684599999999999E-4</c:v>
                </c:pt>
                <c:pt idx="157">
                  <c:v>1.26772E-3</c:v>
                </c:pt>
                <c:pt idx="158">
                  <c:v>1.05433E-3</c:v>
                </c:pt>
                <c:pt idx="159">
                  <c:v>8.1097999999999999E-4</c:v>
                </c:pt>
                <c:pt idx="160">
                  <c:v>4.0296200000000003E-3</c:v>
                </c:pt>
                <c:pt idx="161">
                  <c:v>4.1996100000000003E-3</c:v>
                </c:pt>
                <c:pt idx="162">
                  <c:v>4.6225399999999996E-3</c:v>
                </c:pt>
                <c:pt idx="163">
                  <c:v>1.28461E-3</c:v>
                </c:pt>
                <c:pt idx="164">
                  <c:v>-5.3587199999999995E-4</c:v>
                </c:pt>
                <c:pt idx="165">
                  <c:v>-3.1472800000000001E-3</c:v>
                </c:pt>
                <c:pt idx="166">
                  <c:v>-1.1686800000000001E-3</c:v>
                </c:pt>
                <c:pt idx="167">
                  <c:v>2.4980499999999999E-3</c:v>
                </c:pt>
                <c:pt idx="168">
                  <c:v>1.7020399999999999E-3</c:v>
                </c:pt>
                <c:pt idx="169">
                  <c:v>6.2751700000000001E-3</c:v>
                </c:pt>
                <c:pt idx="170">
                  <c:v>4.7443700000000004E-3</c:v>
                </c:pt>
                <c:pt idx="171">
                  <c:v>5.4070500000000001E-3</c:v>
                </c:pt>
                <c:pt idx="172">
                  <c:v>7.8483100000000007E-3</c:v>
                </c:pt>
                <c:pt idx="173">
                  <c:v>7.2929199999999996E-3</c:v>
                </c:pt>
                <c:pt idx="174">
                  <c:v>9.6579600000000002E-3</c:v>
                </c:pt>
                <c:pt idx="175">
                  <c:v>5.5648599999999996E-3</c:v>
                </c:pt>
                <c:pt idx="176">
                  <c:v>8.0635600000000009E-3</c:v>
                </c:pt>
                <c:pt idx="177">
                  <c:v>7.4051799999999999E-3</c:v>
                </c:pt>
                <c:pt idx="178">
                  <c:v>9.5737600000000006E-3</c:v>
                </c:pt>
                <c:pt idx="179">
                  <c:v>6.20625E-3</c:v>
                </c:pt>
                <c:pt idx="180">
                  <c:v>9.4040400000000007E-3</c:v>
                </c:pt>
                <c:pt idx="181">
                  <c:v>2.5458799999999999E-3</c:v>
                </c:pt>
                <c:pt idx="182">
                  <c:v>5.5618600000000001E-3</c:v>
                </c:pt>
                <c:pt idx="183">
                  <c:v>8.2623000000000002E-3</c:v>
                </c:pt>
                <c:pt idx="184">
                  <c:v>6.2610299999999999E-3</c:v>
                </c:pt>
                <c:pt idx="185">
                  <c:v>6.9255699999999998E-3</c:v>
                </c:pt>
                <c:pt idx="186">
                  <c:v>3.2161799999999999E-3</c:v>
                </c:pt>
                <c:pt idx="187">
                  <c:v>-2.6824200000000002E-4</c:v>
                </c:pt>
                <c:pt idx="188">
                  <c:v>3.3200299999999999E-3</c:v>
                </c:pt>
                <c:pt idx="189">
                  <c:v>2.24939E-3</c:v>
                </c:pt>
                <c:pt idx="190">
                  <c:v>7.7963300000000006E-6</c:v>
                </c:pt>
                <c:pt idx="191">
                  <c:v>-3.1763000000000001E-4</c:v>
                </c:pt>
                <c:pt idx="192">
                  <c:v>2.8591300000000001E-3</c:v>
                </c:pt>
                <c:pt idx="193">
                  <c:v>7.1932599999999995E-4</c:v>
                </c:pt>
                <c:pt idx="194">
                  <c:v>6.0763700000000002E-3</c:v>
                </c:pt>
                <c:pt idx="195">
                  <c:v>3.4750800000000002E-3</c:v>
                </c:pt>
                <c:pt idx="196">
                  <c:v>4.0543699999999998E-3</c:v>
                </c:pt>
                <c:pt idx="197">
                  <c:v>3.76962E-4</c:v>
                </c:pt>
                <c:pt idx="198">
                  <c:v>2.9879199999999998E-3</c:v>
                </c:pt>
                <c:pt idx="199">
                  <c:v>7.0800400000000003E-4</c:v>
                </c:pt>
                <c:pt idx="200">
                  <c:v>-5.72969E-4</c:v>
                </c:pt>
                <c:pt idx="201">
                  <c:v>-1.6113799999999999E-3</c:v>
                </c:pt>
                <c:pt idx="202">
                  <c:v>-1.5425899999999999E-4</c:v>
                </c:pt>
                <c:pt idx="203">
                  <c:v>-6.7809499999999998E-4</c:v>
                </c:pt>
                <c:pt idx="204">
                  <c:v>1.7119100000000001E-3</c:v>
                </c:pt>
                <c:pt idx="205">
                  <c:v>3.6608000000000001E-3</c:v>
                </c:pt>
                <c:pt idx="206">
                  <c:v>3.5897300000000002E-3</c:v>
                </c:pt>
                <c:pt idx="207">
                  <c:v>4.3609800000000004E-3</c:v>
                </c:pt>
                <c:pt idx="208">
                  <c:v>6.7900599999999997E-3</c:v>
                </c:pt>
                <c:pt idx="209">
                  <c:v>7.2681500000000001E-3</c:v>
                </c:pt>
                <c:pt idx="210">
                  <c:v>3.1593400000000001E-3</c:v>
                </c:pt>
                <c:pt idx="211">
                  <c:v>4.0799900000000004E-3</c:v>
                </c:pt>
                <c:pt idx="212">
                  <c:v>4.35228E-3</c:v>
                </c:pt>
                <c:pt idx="213">
                  <c:v>6.6576500000000002E-4</c:v>
                </c:pt>
                <c:pt idx="214">
                  <c:v>2.5882499999999998E-3</c:v>
                </c:pt>
                <c:pt idx="215">
                  <c:v>4.6873100000000001E-3</c:v>
                </c:pt>
                <c:pt idx="216">
                  <c:v>-1.2135799999999999E-3</c:v>
                </c:pt>
                <c:pt idx="217">
                  <c:v>-1.5023300000000001E-3</c:v>
                </c:pt>
                <c:pt idx="218">
                  <c:v>9.2128900000000005E-4</c:v>
                </c:pt>
                <c:pt idx="219">
                  <c:v>3.1492299999999998E-3</c:v>
                </c:pt>
                <c:pt idx="220">
                  <c:v>-1.3664199999999999E-3</c:v>
                </c:pt>
                <c:pt idx="221">
                  <c:v>4.1350199999999997E-3</c:v>
                </c:pt>
                <c:pt idx="222">
                  <c:v>2.4418999999999999E-3</c:v>
                </c:pt>
                <c:pt idx="223">
                  <c:v>2.0237200000000001E-3</c:v>
                </c:pt>
                <c:pt idx="224">
                  <c:v>-1.1456700000000001E-3</c:v>
                </c:pt>
                <c:pt idx="225">
                  <c:v>1.5658899999999999E-3</c:v>
                </c:pt>
                <c:pt idx="226">
                  <c:v>2.0518400000000001E-3</c:v>
                </c:pt>
                <c:pt idx="227">
                  <c:v>-5.71296E-4</c:v>
                </c:pt>
                <c:pt idx="228">
                  <c:v>2.0715899999999999E-3</c:v>
                </c:pt>
                <c:pt idx="229">
                  <c:v>1.7487100000000001E-3</c:v>
                </c:pt>
                <c:pt idx="230">
                  <c:v>1.09606E-3</c:v>
                </c:pt>
                <c:pt idx="231">
                  <c:v>6.3414300000000003E-3</c:v>
                </c:pt>
                <c:pt idx="232">
                  <c:v>1.5207199999999999E-3</c:v>
                </c:pt>
                <c:pt idx="233">
                  <c:v>2.73281E-3</c:v>
                </c:pt>
                <c:pt idx="234">
                  <c:v>3.0404799999999999E-3</c:v>
                </c:pt>
                <c:pt idx="235">
                  <c:v>1.37663E-3</c:v>
                </c:pt>
                <c:pt idx="236">
                  <c:v>2.6273799999999999E-3</c:v>
                </c:pt>
                <c:pt idx="237">
                  <c:v>-1.7255599999999999E-3</c:v>
                </c:pt>
                <c:pt idx="238">
                  <c:v>3.235E-4</c:v>
                </c:pt>
                <c:pt idx="239">
                  <c:v>5.1687599999999997E-3</c:v>
                </c:pt>
                <c:pt idx="240">
                  <c:v>3.0179899999999999E-3</c:v>
                </c:pt>
                <c:pt idx="241">
                  <c:v>5.4601099999999998E-3</c:v>
                </c:pt>
                <c:pt idx="242">
                  <c:v>4.2816E-3</c:v>
                </c:pt>
                <c:pt idx="243">
                  <c:v>5.3315699999999999E-3</c:v>
                </c:pt>
                <c:pt idx="244">
                  <c:v>4.5999500000000002E-3</c:v>
                </c:pt>
                <c:pt idx="245">
                  <c:v>1.3031E-3</c:v>
                </c:pt>
                <c:pt idx="246">
                  <c:v>4.8467099999999997E-3</c:v>
                </c:pt>
                <c:pt idx="247">
                  <c:v>6.5164999999999997E-3</c:v>
                </c:pt>
                <c:pt idx="248">
                  <c:v>5.0589399999999996E-3</c:v>
                </c:pt>
                <c:pt idx="249">
                  <c:v>2.38054E-3</c:v>
                </c:pt>
                <c:pt idx="250">
                  <c:v>2.67491E-3</c:v>
                </c:pt>
                <c:pt idx="251">
                  <c:v>4.7673100000000003E-3</c:v>
                </c:pt>
                <c:pt idx="252">
                  <c:v>4.5254800000000001E-3</c:v>
                </c:pt>
                <c:pt idx="253">
                  <c:v>5.8998399999999999E-3</c:v>
                </c:pt>
                <c:pt idx="254">
                  <c:v>3.6637000000000002E-3</c:v>
                </c:pt>
                <c:pt idx="255">
                  <c:v>5.00908E-3</c:v>
                </c:pt>
                <c:pt idx="256">
                  <c:v>3.34455E-3</c:v>
                </c:pt>
                <c:pt idx="257">
                  <c:v>6.5073199999999996E-3</c:v>
                </c:pt>
                <c:pt idx="258">
                  <c:v>4.3731100000000004E-3</c:v>
                </c:pt>
                <c:pt idx="259">
                  <c:v>3.1672200000000001E-3</c:v>
                </c:pt>
                <c:pt idx="260">
                  <c:v>3.4800400000000002E-3</c:v>
                </c:pt>
                <c:pt idx="261">
                  <c:v>-1.04795E-3</c:v>
                </c:pt>
                <c:pt idx="262">
                  <c:v>3.72522E-3</c:v>
                </c:pt>
                <c:pt idx="263">
                  <c:v>2.05486E-4</c:v>
                </c:pt>
                <c:pt idx="264">
                  <c:v>5.9737999999999996E-3</c:v>
                </c:pt>
                <c:pt idx="265">
                  <c:v>2.2674599999999998E-3</c:v>
                </c:pt>
                <c:pt idx="266">
                  <c:v>1.23095E-3</c:v>
                </c:pt>
                <c:pt idx="267">
                  <c:v>3.7032800000000002E-3</c:v>
                </c:pt>
                <c:pt idx="268">
                  <c:v>5.15031E-3</c:v>
                </c:pt>
                <c:pt idx="269">
                  <c:v>5.5630599999999999E-3</c:v>
                </c:pt>
                <c:pt idx="270">
                  <c:v>5.8939200000000004E-3</c:v>
                </c:pt>
                <c:pt idx="271">
                  <c:v>3.8509899999999999E-3</c:v>
                </c:pt>
                <c:pt idx="272">
                  <c:v>6.0858600000000004E-4</c:v>
                </c:pt>
                <c:pt idx="273">
                  <c:v>5.7169199999999995E-4</c:v>
                </c:pt>
                <c:pt idx="274">
                  <c:v>6.7937900000000001E-3</c:v>
                </c:pt>
                <c:pt idx="275">
                  <c:v>2.4537600000000001E-3</c:v>
                </c:pt>
                <c:pt idx="276">
                  <c:v>4.7992800000000004E-3</c:v>
                </c:pt>
                <c:pt idx="277">
                  <c:v>9.8174500000000001E-4</c:v>
                </c:pt>
                <c:pt idx="278">
                  <c:v>2.61276E-3</c:v>
                </c:pt>
                <c:pt idx="279">
                  <c:v>6.83469E-3</c:v>
                </c:pt>
                <c:pt idx="280">
                  <c:v>6.1859599999999999E-3</c:v>
                </c:pt>
                <c:pt idx="281">
                  <c:v>6.0813999999999998E-3</c:v>
                </c:pt>
                <c:pt idx="282">
                  <c:v>5.2402200000000003E-3</c:v>
                </c:pt>
                <c:pt idx="283">
                  <c:v>-1.34778E-3</c:v>
                </c:pt>
                <c:pt idx="284">
                  <c:v>-7.5295600000000005E-5</c:v>
                </c:pt>
                <c:pt idx="285">
                  <c:v>-2.07223E-3</c:v>
                </c:pt>
                <c:pt idx="286">
                  <c:v>3.74523E-3</c:v>
                </c:pt>
                <c:pt idx="287">
                  <c:v>-1.10958E-4</c:v>
                </c:pt>
                <c:pt idx="288">
                  <c:v>8.8542199999999997E-4</c:v>
                </c:pt>
                <c:pt idx="289">
                  <c:v>3.0630599999999998E-3</c:v>
                </c:pt>
                <c:pt idx="290">
                  <c:v>4.1270899999999999E-3</c:v>
                </c:pt>
                <c:pt idx="291">
                  <c:v>2.6466200000000001E-3</c:v>
                </c:pt>
                <c:pt idx="292">
                  <c:v>3.7468799999999997E-4</c:v>
                </c:pt>
                <c:pt idx="293">
                  <c:v>1.1143399999999999E-3</c:v>
                </c:pt>
                <c:pt idx="294">
                  <c:v>4.72559E-3</c:v>
                </c:pt>
                <c:pt idx="295">
                  <c:v>-2.3004200000000001E-3</c:v>
                </c:pt>
                <c:pt idx="296">
                  <c:v>-2.8543700000000002E-3</c:v>
                </c:pt>
                <c:pt idx="297">
                  <c:v>-3.28028E-3</c:v>
                </c:pt>
                <c:pt idx="298">
                  <c:v>1.9815100000000001E-3</c:v>
                </c:pt>
                <c:pt idx="299">
                  <c:v>2.0538499999999999E-3</c:v>
                </c:pt>
                <c:pt idx="300">
                  <c:v>6.3891199999999999E-3</c:v>
                </c:pt>
                <c:pt idx="301">
                  <c:v>6.2688300000000004E-3</c:v>
                </c:pt>
                <c:pt idx="302">
                  <c:v>3.1124500000000001E-3</c:v>
                </c:pt>
                <c:pt idx="303">
                  <c:v>2.93677E-3</c:v>
                </c:pt>
                <c:pt idx="304">
                  <c:v>-2.46037E-4</c:v>
                </c:pt>
                <c:pt idx="305">
                  <c:v>-4.0996799999999996E-3</c:v>
                </c:pt>
                <c:pt idx="306">
                  <c:v>1.7247199999999999E-3</c:v>
                </c:pt>
                <c:pt idx="307">
                  <c:v>7.5182699999999996E-3</c:v>
                </c:pt>
                <c:pt idx="308">
                  <c:v>3.33139E-3</c:v>
                </c:pt>
                <c:pt idx="309">
                  <c:v>2.6482699999999999E-3</c:v>
                </c:pt>
                <c:pt idx="310">
                  <c:v>-2.1948100000000002E-3</c:v>
                </c:pt>
                <c:pt idx="311">
                  <c:v>4.7234800000000004E-3</c:v>
                </c:pt>
                <c:pt idx="312">
                  <c:v>3.2960699999999999E-3</c:v>
                </c:pt>
                <c:pt idx="313">
                  <c:v>2.20178E-3</c:v>
                </c:pt>
                <c:pt idx="314">
                  <c:v>6.20756E-3</c:v>
                </c:pt>
                <c:pt idx="315">
                  <c:v>11.4002</c:v>
                </c:pt>
                <c:pt idx="316">
                  <c:v>31.665800000000001</c:v>
                </c:pt>
                <c:pt idx="317">
                  <c:v>31.139900000000001</c:v>
                </c:pt>
                <c:pt idx="318">
                  <c:v>31.9529</c:v>
                </c:pt>
                <c:pt idx="319">
                  <c:v>30.916</c:v>
                </c:pt>
                <c:pt idx="320">
                  <c:v>30.290500000000002</c:v>
                </c:pt>
                <c:pt idx="321">
                  <c:v>31.839700000000001</c:v>
                </c:pt>
                <c:pt idx="322">
                  <c:v>31.1067</c:v>
                </c:pt>
                <c:pt idx="323">
                  <c:v>30.433199999999999</c:v>
                </c:pt>
                <c:pt idx="324">
                  <c:v>31.613099999999999</c:v>
                </c:pt>
                <c:pt idx="325">
                  <c:v>29.2075</c:v>
                </c:pt>
                <c:pt idx="326">
                  <c:v>30.153700000000001</c:v>
                </c:pt>
                <c:pt idx="327">
                  <c:v>30.424199999999999</c:v>
                </c:pt>
                <c:pt idx="328">
                  <c:v>30.0382</c:v>
                </c:pt>
                <c:pt idx="329">
                  <c:v>30.717199999999998</c:v>
                </c:pt>
                <c:pt idx="330">
                  <c:v>30.4085</c:v>
                </c:pt>
                <c:pt idx="331">
                  <c:v>30.041799999999999</c:v>
                </c:pt>
                <c:pt idx="332">
                  <c:v>30.155100000000001</c:v>
                </c:pt>
                <c:pt idx="333">
                  <c:v>30.0793</c:v>
                </c:pt>
                <c:pt idx="334">
                  <c:v>29.562999999999999</c:v>
                </c:pt>
                <c:pt idx="335">
                  <c:v>31.065100000000001</c:v>
                </c:pt>
                <c:pt idx="336">
                  <c:v>30.166699999999999</c:v>
                </c:pt>
                <c:pt idx="337">
                  <c:v>29.278199999999998</c:v>
                </c:pt>
                <c:pt idx="338">
                  <c:v>29.410299999999999</c:v>
                </c:pt>
                <c:pt idx="339">
                  <c:v>30.0548</c:v>
                </c:pt>
                <c:pt idx="340">
                  <c:v>30.245000000000001</c:v>
                </c:pt>
                <c:pt idx="341">
                  <c:v>30.373799999999999</c:v>
                </c:pt>
                <c:pt idx="342">
                  <c:v>29.047499999999999</c:v>
                </c:pt>
                <c:pt idx="343">
                  <c:v>29.424700000000001</c:v>
                </c:pt>
                <c:pt idx="344">
                  <c:v>29.866900000000001</c:v>
                </c:pt>
                <c:pt idx="345">
                  <c:v>28.079000000000001</c:v>
                </c:pt>
                <c:pt idx="346">
                  <c:v>29.6342</c:v>
                </c:pt>
                <c:pt idx="347">
                  <c:v>29.749400000000001</c:v>
                </c:pt>
                <c:pt idx="348">
                  <c:v>29.431100000000001</c:v>
                </c:pt>
                <c:pt idx="349">
                  <c:v>29.172699999999999</c:v>
                </c:pt>
                <c:pt idx="350">
                  <c:v>28.902699999999999</c:v>
                </c:pt>
                <c:pt idx="351">
                  <c:v>28.885000000000002</c:v>
                </c:pt>
                <c:pt idx="352">
                  <c:v>28.956700000000001</c:v>
                </c:pt>
                <c:pt idx="353">
                  <c:v>27.963799999999999</c:v>
                </c:pt>
                <c:pt idx="354">
                  <c:v>28.022400000000001</c:v>
                </c:pt>
                <c:pt idx="355">
                  <c:v>28.705400000000001</c:v>
                </c:pt>
                <c:pt idx="356">
                  <c:v>29.236599999999999</c:v>
                </c:pt>
                <c:pt idx="357">
                  <c:v>28.840599999999998</c:v>
                </c:pt>
                <c:pt idx="358">
                  <c:v>28.357600000000001</c:v>
                </c:pt>
                <c:pt idx="359">
                  <c:v>27.426500000000001</c:v>
                </c:pt>
                <c:pt idx="360">
                  <c:v>28.963799999999999</c:v>
                </c:pt>
                <c:pt idx="361">
                  <c:v>30.098800000000001</c:v>
                </c:pt>
                <c:pt idx="362">
                  <c:v>28.885899999999999</c:v>
                </c:pt>
                <c:pt idx="363">
                  <c:v>28.897500000000001</c:v>
                </c:pt>
                <c:pt idx="364">
                  <c:v>29.9285</c:v>
                </c:pt>
                <c:pt idx="365">
                  <c:v>28.663</c:v>
                </c:pt>
                <c:pt idx="366">
                  <c:v>28.6052</c:v>
                </c:pt>
                <c:pt idx="367">
                  <c:v>28.7392</c:v>
                </c:pt>
                <c:pt idx="368">
                  <c:v>27.967300000000002</c:v>
                </c:pt>
                <c:pt idx="369">
                  <c:v>27.4954</c:v>
                </c:pt>
                <c:pt idx="370">
                  <c:v>28.7182</c:v>
                </c:pt>
                <c:pt idx="371">
                  <c:v>28.843900000000001</c:v>
                </c:pt>
                <c:pt idx="372">
                  <c:v>28.232299999999999</c:v>
                </c:pt>
                <c:pt idx="373">
                  <c:v>28.360800000000001</c:v>
                </c:pt>
                <c:pt idx="374">
                  <c:v>28.269100000000002</c:v>
                </c:pt>
                <c:pt idx="375">
                  <c:v>28.218399999999999</c:v>
                </c:pt>
                <c:pt idx="376">
                  <c:v>26.545200000000001</c:v>
                </c:pt>
                <c:pt idx="377">
                  <c:v>27.4236</c:v>
                </c:pt>
                <c:pt idx="378">
                  <c:v>28.697299999999998</c:v>
                </c:pt>
                <c:pt idx="379">
                  <c:v>27.849399999999999</c:v>
                </c:pt>
                <c:pt idx="380">
                  <c:v>27.363199999999999</c:v>
                </c:pt>
                <c:pt idx="381">
                  <c:v>28.628699999999998</c:v>
                </c:pt>
                <c:pt idx="382">
                  <c:v>28.536000000000001</c:v>
                </c:pt>
                <c:pt idx="383">
                  <c:v>27.484400000000001</c:v>
                </c:pt>
                <c:pt idx="384">
                  <c:v>27.863700000000001</c:v>
                </c:pt>
                <c:pt idx="385">
                  <c:v>27.217199999999998</c:v>
                </c:pt>
                <c:pt idx="386">
                  <c:v>27.365600000000001</c:v>
                </c:pt>
                <c:pt idx="387">
                  <c:v>28.772200000000002</c:v>
                </c:pt>
                <c:pt idx="388">
                  <c:v>27.373899999999999</c:v>
                </c:pt>
                <c:pt idx="389">
                  <c:v>27.706800000000001</c:v>
                </c:pt>
                <c:pt idx="390">
                  <c:v>27.8569</c:v>
                </c:pt>
                <c:pt idx="391">
                  <c:v>27.895099999999999</c:v>
                </c:pt>
                <c:pt idx="392">
                  <c:v>27.476299999999998</c:v>
                </c:pt>
                <c:pt idx="393">
                  <c:v>27.886399999999998</c:v>
                </c:pt>
                <c:pt idx="394">
                  <c:v>28.099</c:v>
                </c:pt>
                <c:pt idx="395">
                  <c:v>28.143000000000001</c:v>
                </c:pt>
                <c:pt idx="396">
                  <c:v>27.2788</c:v>
                </c:pt>
                <c:pt idx="397">
                  <c:v>26.0959</c:v>
                </c:pt>
                <c:pt idx="398">
                  <c:v>27.090399999999999</c:v>
                </c:pt>
                <c:pt idx="399">
                  <c:v>27.7791</c:v>
                </c:pt>
                <c:pt idx="400">
                  <c:v>27.6648</c:v>
                </c:pt>
                <c:pt idx="401">
                  <c:v>27.5837</c:v>
                </c:pt>
                <c:pt idx="402">
                  <c:v>27.5061</c:v>
                </c:pt>
                <c:pt idx="403">
                  <c:v>26.726700000000001</c:v>
                </c:pt>
                <c:pt idx="404">
                  <c:v>27.9298</c:v>
                </c:pt>
                <c:pt idx="405">
                  <c:v>48.075400000000002</c:v>
                </c:pt>
                <c:pt idx="406">
                  <c:v>38.527700000000003</c:v>
                </c:pt>
                <c:pt idx="407">
                  <c:v>19.440200000000001</c:v>
                </c:pt>
                <c:pt idx="408">
                  <c:v>2.0865200000000002</c:v>
                </c:pt>
                <c:pt idx="409">
                  <c:v>-5.5203800000000003</c:v>
                </c:pt>
                <c:pt idx="410">
                  <c:v>-6.1773600000000002</c:v>
                </c:pt>
                <c:pt idx="411">
                  <c:v>-7.5479700000000003</c:v>
                </c:pt>
                <c:pt idx="412">
                  <c:v>-7.4622599999999997</c:v>
                </c:pt>
                <c:pt idx="413">
                  <c:v>-7.3176300000000003</c:v>
                </c:pt>
                <c:pt idx="414">
                  <c:v>-2.90035</c:v>
                </c:pt>
                <c:pt idx="415">
                  <c:v>-3.43865</c:v>
                </c:pt>
                <c:pt idx="416">
                  <c:v>-3.1194500000000001</c:v>
                </c:pt>
                <c:pt idx="417">
                  <c:v>-3.2395200000000002</c:v>
                </c:pt>
                <c:pt idx="418">
                  <c:v>-3.0784400000000001</c:v>
                </c:pt>
                <c:pt idx="419">
                  <c:v>-3.1489099999999999</c:v>
                </c:pt>
                <c:pt idx="420">
                  <c:v>-3.2357200000000002</c:v>
                </c:pt>
                <c:pt idx="421">
                  <c:v>-3.0256699999999999</c:v>
                </c:pt>
                <c:pt idx="422">
                  <c:v>-3.31528</c:v>
                </c:pt>
                <c:pt idx="423">
                  <c:v>-2.9639899999999999</c:v>
                </c:pt>
                <c:pt idx="424">
                  <c:v>-3.3416700000000001</c:v>
                </c:pt>
                <c:pt idx="425">
                  <c:v>-2.9811399999999999</c:v>
                </c:pt>
                <c:pt idx="426">
                  <c:v>-3.2960699999999998</c:v>
                </c:pt>
                <c:pt idx="427">
                  <c:v>-3.0608599999999999</c:v>
                </c:pt>
                <c:pt idx="428">
                  <c:v>-3.1527400000000001</c:v>
                </c:pt>
                <c:pt idx="429">
                  <c:v>-3.1901099999999998</c:v>
                </c:pt>
                <c:pt idx="430">
                  <c:v>-3.0472700000000001</c:v>
                </c:pt>
                <c:pt idx="431">
                  <c:v>-3.2780900000000002</c:v>
                </c:pt>
                <c:pt idx="432">
                  <c:v>-2.9720200000000001</c:v>
                </c:pt>
                <c:pt idx="433">
                  <c:v>-3.3201200000000002</c:v>
                </c:pt>
                <c:pt idx="434">
                  <c:v>-2.9403800000000002</c:v>
                </c:pt>
                <c:pt idx="435">
                  <c:v>-3.2887499999999998</c:v>
                </c:pt>
                <c:pt idx="436">
                  <c:v>-2.9750299999999998</c:v>
                </c:pt>
                <c:pt idx="437">
                  <c:v>-3.2271399999999999</c:v>
                </c:pt>
                <c:pt idx="438">
                  <c:v>-3.1339000000000001</c:v>
                </c:pt>
                <c:pt idx="439">
                  <c:v>-3.0996899999999998</c:v>
                </c:pt>
                <c:pt idx="440">
                  <c:v>-3.24688</c:v>
                </c:pt>
                <c:pt idx="441">
                  <c:v>-2.9849399999999999</c:v>
                </c:pt>
                <c:pt idx="442">
                  <c:v>-3.3230499999999998</c:v>
                </c:pt>
                <c:pt idx="443">
                  <c:v>-2.9304000000000001</c:v>
                </c:pt>
                <c:pt idx="444">
                  <c:v>-3.34395</c:v>
                </c:pt>
                <c:pt idx="445">
                  <c:v>-2.9508999999999999</c:v>
                </c:pt>
                <c:pt idx="446">
                  <c:v>-3.2910300000000001</c:v>
                </c:pt>
                <c:pt idx="447">
                  <c:v>-3.03586</c:v>
                </c:pt>
                <c:pt idx="448">
                  <c:v>-3.1257100000000002</c:v>
                </c:pt>
                <c:pt idx="449">
                  <c:v>-3.1941700000000002</c:v>
                </c:pt>
                <c:pt idx="450">
                  <c:v>-3.0044400000000002</c:v>
                </c:pt>
                <c:pt idx="451">
                  <c:v>-3.3081299999999998</c:v>
                </c:pt>
                <c:pt idx="452">
                  <c:v>-2.9073899999999999</c:v>
                </c:pt>
                <c:pt idx="453">
                  <c:v>-3.34402</c:v>
                </c:pt>
                <c:pt idx="454">
                  <c:v>-2.8927499999999999</c:v>
                </c:pt>
                <c:pt idx="455">
                  <c:v>-3.3066900000000001</c:v>
                </c:pt>
                <c:pt idx="456">
                  <c:v>-2.9803600000000001</c:v>
                </c:pt>
                <c:pt idx="457">
                  <c:v>-3.1577600000000001</c:v>
                </c:pt>
                <c:pt idx="458">
                  <c:v>-3.1433300000000002</c:v>
                </c:pt>
                <c:pt idx="459">
                  <c:v>-3.0152199999999998</c:v>
                </c:pt>
                <c:pt idx="460">
                  <c:v>-3.28125</c:v>
                </c:pt>
                <c:pt idx="461">
                  <c:v>-2.3908100000000001</c:v>
                </c:pt>
                <c:pt idx="462">
                  <c:v>-2.92374</c:v>
                </c:pt>
                <c:pt idx="463">
                  <c:v>-2.4680200000000001</c:v>
                </c:pt>
                <c:pt idx="464">
                  <c:v>-2.9138600000000001</c:v>
                </c:pt>
                <c:pt idx="465">
                  <c:v>-2.50143</c:v>
                </c:pt>
                <c:pt idx="466">
                  <c:v>-2.8382800000000001</c:v>
                </c:pt>
                <c:pt idx="467">
                  <c:v>-2.6540300000000001</c:v>
                </c:pt>
                <c:pt idx="468">
                  <c:v>-2.6761599999999999</c:v>
                </c:pt>
                <c:pt idx="469">
                  <c:v>-2.74194</c:v>
                </c:pt>
                <c:pt idx="470">
                  <c:v>-2.4908899999999998</c:v>
                </c:pt>
                <c:pt idx="471">
                  <c:v>-2.8516300000000001</c:v>
                </c:pt>
                <c:pt idx="472">
                  <c:v>-2.43004</c:v>
                </c:pt>
                <c:pt idx="473">
                  <c:v>-2.8795099999999998</c:v>
                </c:pt>
                <c:pt idx="474">
                  <c:v>-2.4165899999999998</c:v>
                </c:pt>
                <c:pt idx="475">
                  <c:v>-2.7435499999999999</c:v>
                </c:pt>
                <c:pt idx="476">
                  <c:v>-2.4335499999999999</c:v>
                </c:pt>
                <c:pt idx="477">
                  <c:v>-2.6014900000000001</c:v>
                </c:pt>
                <c:pt idx="478">
                  <c:v>-13.31</c:v>
                </c:pt>
                <c:pt idx="479">
                  <c:v>-8.4971800000000002</c:v>
                </c:pt>
                <c:pt idx="480">
                  <c:v>-18.458100000000002</c:v>
                </c:pt>
                <c:pt idx="481">
                  <c:v>-55.872799999999998</c:v>
                </c:pt>
                <c:pt idx="482">
                  <c:v>-94.313000000000002</c:v>
                </c:pt>
                <c:pt idx="483">
                  <c:v>-133.31200000000001</c:v>
                </c:pt>
                <c:pt idx="484">
                  <c:v>-89.520099999999999</c:v>
                </c:pt>
                <c:pt idx="485">
                  <c:v>-93.547399999999996</c:v>
                </c:pt>
                <c:pt idx="486">
                  <c:v>-93.907300000000006</c:v>
                </c:pt>
                <c:pt idx="487">
                  <c:v>-93.985799999999998</c:v>
                </c:pt>
                <c:pt idx="488">
                  <c:v>-94.579499999999996</c:v>
                </c:pt>
                <c:pt idx="489">
                  <c:v>-94.164500000000004</c:v>
                </c:pt>
                <c:pt idx="490">
                  <c:v>-93.717100000000002</c:v>
                </c:pt>
                <c:pt idx="491">
                  <c:v>-95.022000000000006</c:v>
                </c:pt>
                <c:pt idx="492">
                  <c:v>-95.612399999999994</c:v>
                </c:pt>
                <c:pt idx="493">
                  <c:v>-95.382499999999993</c:v>
                </c:pt>
                <c:pt idx="494">
                  <c:v>-95.402600000000007</c:v>
                </c:pt>
                <c:pt idx="495">
                  <c:v>-95.847499999999997</c:v>
                </c:pt>
                <c:pt idx="496">
                  <c:v>-96.478399999999993</c:v>
                </c:pt>
                <c:pt idx="497">
                  <c:v>-95.535799999999995</c:v>
                </c:pt>
                <c:pt idx="498">
                  <c:v>-94.907799999999995</c:v>
                </c:pt>
                <c:pt idx="499">
                  <c:v>-97.187899999999999</c:v>
                </c:pt>
                <c:pt idx="500">
                  <c:v>-96.340999999999994</c:v>
                </c:pt>
                <c:pt idx="501">
                  <c:v>-96.360100000000003</c:v>
                </c:pt>
                <c:pt idx="502">
                  <c:v>-97.823800000000006</c:v>
                </c:pt>
                <c:pt idx="503">
                  <c:v>-98.205699999999993</c:v>
                </c:pt>
                <c:pt idx="504">
                  <c:v>-97.1798</c:v>
                </c:pt>
                <c:pt idx="505">
                  <c:v>-98.046899999999994</c:v>
                </c:pt>
                <c:pt idx="506">
                  <c:v>-96.646900000000002</c:v>
                </c:pt>
                <c:pt idx="507">
                  <c:v>-96.185900000000004</c:v>
                </c:pt>
                <c:pt idx="508">
                  <c:v>-97.397000000000006</c:v>
                </c:pt>
                <c:pt idx="509">
                  <c:v>-99.856800000000007</c:v>
                </c:pt>
                <c:pt idx="510">
                  <c:v>-98.288799999999995</c:v>
                </c:pt>
                <c:pt idx="511">
                  <c:v>-99.478999999999999</c:v>
                </c:pt>
                <c:pt idx="512">
                  <c:v>-100.217</c:v>
                </c:pt>
                <c:pt idx="513">
                  <c:v>-99.565200000000004</c:v>
                </c:pt>
                <c:pt idx="514">
                  <c:v>-98.516999999999996</c:v>
                </c:pt>
                <c:pt idx="515">
                  <c:v>-97.926599999999993</c:v>
                </c:pt>
                <c:pt idx="516">
                  <c:v>-98.365099999999998</c:v>
                </c:pt>
                <c:pt idx="517">
                  <c:v>-98.356499999999997</c:v>
                </c:pt>
                <c:pt idx="518">
                  <c:v>-98.346199999999996</c:v>
                </c:pt>
                <c:pt idx="519">
                  <c:v>-98.825699999999998</c:v>
                </c:pt>
                <c:pt idx="520">
                  <c:v>-100.105</c:v>
                </c:pt>
                <c:pt idx="521">
                  <c:v>-99.175200000000004</c:v>
                </c:pt>
                <c:pt idx="522">
                  <c:v>-99.422399999999996</c:v>
                </c:pt>
                <c:pt idx="523">
                  <c:v>-98.394400000000005</c:v>
                </c:pt>
                <c:pt idx="524">
                  <c:v>-98.938400000000001</c:v>
                </c:pt>
                <c:pt idx="525">
                  <c:v>-98.108999999999995</c:v>
                </c:pt>
                <c:pt idx="526">
                  <c:v>-99.113100000000003</c:v>
                </c:pt>
                <c:pt idx="527">
                  <c:v>-99.0261</c:v>
                </c:pt>
                <c:pt idx="528">
                  <c:v>-99.232200000000006</c:v>
                </c:pt>
                <c:pt idx="529">
                  <c:v>-101.91800000000001</c:v>
                </c:pt>
                <c:pt idx="530">
                  <c:v>-101.849</c:v>
                </c:pt>
                <c:pt idx="531">
                  <c:v>-101.232</c:v>
                </c:pt>
                <c:pt idx="532">
                  <c:v>-99.903000000000006</c:v>
                </c:pt>
                <c:pt idx="533">
                  <c:v>-99.747600000000006</c:v>
                </c:pt>
                <c:pt idx="534">
                  <c:v>-103.02500000000001</c:v>
                </c:pt>
                <c:pt idx="535">
                  <c:v>-104.024</c:v>
                </c:pt>
                <c:pt idx="536">
                  <c:v>-100.92100000000001</c:v>
                </c:pt>
                <c:pt idx="537">
                  <c:v>-101.253</c:v>
                </c:pt>
                <c:pt idx="538">
                  <c:v>-101.248</c:v>
                </c:pt>
                <c:pt idx="539">
                  <c:v>-100.511</c:v>
                </c:pt>
                <c:pt idx="540">
                  <c:v>-102.199</c:v>
                </c:pt>
                <c:pt idx="541">
                  <c:v>-101.265</c:v>
                </c:pt>
                <c:pt idx="542">
                  <c:v>-100.55500000000001</c:v>
                </c:pt>
                <c:pt idx="543">
                  <c:v>-101.79300000000001</c:v>
                </c:pt>
                <c:pt idx="544">
                  <c:v>-103.467</c:v>
                </c:pt>
                <c:pt idx="545">
                  <c:v>-102.22799999999999</c:v>
                </c:pt>
                <c:pt idx="546">
                  <c:v>-104.012</c:v>
                </c:pt>
                <c:pt idx="547">
                  <c:v>-103.062</c:v>
                </c:pt>
                <c:pt idx="548">
                  <c:v>-102.636</c:v>
                </c:pt>
                <c:pt idx="549">
                  <c:v>-100.855</c:v>
                </c:pt>
                <c:pt idx="550">
                  <c:v>-101.48</c:v>
                </c:pt>
                <c:pt idx="551">
                  <c:v>-105.438</c:v>
                </c:pt>
                <c:pt idx="552">
                  <c:v>-103.35899999999999</c:v>
                </c:pt>
                <c:pt idx="553">
                  <c:v>-101.378</c:v>
                </c:pt>
                <c:pt idx="554">
                  <c:v>-102.468</c:v>
                </c:pt>
                <c:pt idx="555">
                  <c:v>-105.336</c:v>
                </c:pt>
                <c:pt idx="556">
                  <c:v>-102.59099999999999</c:v>
                </c:pt>
                <c:pt idx="557">
                  <c:v>-104.026</c:v>
                </c:pt>
                <c:pt idx="558">
                  <c:v>-104.193</c:v>
                </c:pt>
                <c:pt idx="559">
                  <c:v>-104.324</c:v>
                </c:pt>
                <c:pt idx="560">
                  <c:v>-102.876</c:v>
                </c:pt>
                <c:pt idx="561">
                  <c:v>-103.316</c:v>
                </c:pt>
                <c:pt idx="562">
                  <c:v>-103.139</c:v>
                </c:pt>
                <c:pt idx="563">
                  <c:v>-107.304</c:v>
                </c:pt>
                <c:pt idx="564">
                  <c:v>-104.80800000000001</c:v>
                </c:pt>
                <c:pt idx="565">
                  <c:v>-105.65600000000001</c:v>
                </c:pt>
                <c:pt idx="566">
                  <c:v>-103.90900000000001</c:v>
                </c:pt>
                <c:pt idx="567">
                  <c:v>-103.636</c:v>
                </c:pt>
                <c:pt idx="568">
                  <c:v>-105.51</c:v>
                </c:pt>
                <c:pt idx="569">
                  <c:v>-104.71899999999999</c:v>
                </c:pt>
                <c:pt idx="570">
                  <c:v>-103.193</c:v>
                </c:pt>
                <c:pt idx="571">
                  <c:v>-105.348</c:v>
                </c:pt>
                <c:pt idx="572">
                  <c:v>-105.904</c:v>
                </c:pt>
                <c:pt idx="573">
                  <c:v>-102.096</c:v>
                </c:pt>
                <c:pt idx="574">
                  <c:v>-37.408099999999997</c:v>
                </c:pt>
                <c:pt idx="575">
                  <c:v>-29.0032</c:v>
                </c:pt>
                <c:pt idx="576">
                  <c:v>-18.9678</c:v>
                </c:pt>
                <c:pt idx="577">
                  <c:v>-13.929600000000001</c:v>
                </c:pt>
                <c:pt idx="578">
                  <c:v>-11.8057</c:v>
                </c:pt>
                <c:pt idx="579">
                  <c:v>-9.2269199999999998</c:v>
                </c:pt>
                <c:pt idx="580">
                  <c:v>-10.0152</c:v>
                </c:pt>
                <c:pt idx="581">
                  <c:v>-9.4340600000000006</c:v>
                </c:pt>
                <c:pt idx="582">
                  <c:v>-4.4204699999999999</c:v>
                </c:pt>
                <c:pt idx="583">
                  <c:v>-3.1659299999999999</c:v>
                </c:pt>
                <c:pt idx="584">
                  <c:v>-3.2481399999999998</c:v>
                </c:pt>
                <c:pt idx="585">
                  <c:v>-3.2849699999999999</c:v>
                </c:pt>
                <c:pt idx="586">
                  <c:v>-3.1930800000000001</c:v>
                </c:pt>
                <c:pt idx="587">
                  <c:v>-3.4187099999999999</c:v>
                </c:pt>
                <c:pt idx="588">
                  <c:v>-3.0448499999999998</c:v>
                </c:pt>
                <c:pt idx="589">
                  <c:v>-3.4812599999999998</c:v>
                </c:pt>
                <c:pt idx="590">
                  <c:v>-3.0435099999999999</c:v>
                </c:pt>
                <c:pt idx="591">
                  <c:v>-3.4541599999999999</c:v>
                </c:pt>
                <c:pt idx="592">
                  <c:v>-3.0910099999999998</c:v>
                </c:pt>
                <c:pt idx="593">
                  <c:v>-3.3836599999999999</c:v>
                </c:pt>
                <c:pt idx="594">
                  <c:v>-3.19381</c:v>
                </c:pt>
                <c:pt idx="595">
                  <c:v>-3.1906400000000001</c:v>
                </c:pt>
                <c:pt idx="596">
                  <c:v>-3.2464900000000001</c:v>
                </c:pt>
                <c:pt idx="597">
                  <c:v>-2.9890300000000001</c:v>
                </c:pt>
                <c:pt idx="598">
                  <c:v>-3.3260399999999999</c:v>
                </c:pt>
                <c:pt idx="599">
                  <c:v>-2.9079000000000002</c:v>
                </c:pt>
                <c:pt idx="600">
                  <c:v>-3.35046</c:v>
                </c:pt>
                <c:pt idx="601">
                  <c:v>-2.9536500000000001</c:v>
                </c:pt>
                <c:pt idx="602">
                  <c:v>-3.2923800000000001</c:v>
                </c:pt>
                <c:pt idx="603">
                  <c:v>-3.0425800000000001</c:v>
                </c:pt>
                <c:pt idx="604">
                  <c:v>-3.1817500000000001</c:v>
                </c:pt>
                <c:pt idx="605">
                  <c:v>-3.1909100000000001</c:v>
                </c:pt>
                <c:pt idx="606">
                  <c:v>-3.0370200000000001</c:v>
                </c:pt>
                <c:pt idx="607">
                  <c:v>-3.3138100000000001</c:v>
                </c:pt>
                <c:pt idx="608">
                  <c:v>-2.9190800000000001</c:v>
                </c:pt>
                <c:pt idx="609">
                  <c:v>-3.34809</c:v>
                </c:pt>
                <c:pt idx="610">
                  <c:v>-2.9416799999999999</c:v>
                </c:pt>
                <c:pt idx="611">
                  <c:v>-3.29331</c:v>
                </c:pt>
                <c:pt idx="612">
                  <c:v>-3.0266299999999999</c:v>
                </c:pt>
                <c:pt idx="613">
                  <c:v>-3.20228</c:v>
                </c:pt>
                <c:pt idx="614">
                  <c:v>-3.1402999999999999</c:v>
                </c:pt>
                <c:pt idx="615">
                  <c:v>-3.0908899999999999</c:v>
                </c:pt>
                <c:pt idx="616">
                  <c:v>-3.2677100000000001</c:v>
                </c:pt>
                <c:pt idx="617">
                  <c:v>-2.9483999999999999</c:v>
                </c:pt>
                <c:pt idx="618">
                  <c:v>-3.3126099999999998</c:v>
                </c:pt>
                <c:pt idx="619">
                  <c:v>-4.8994</c:v>
                </c:pt>
                <c:pt idx="620">
                  <c:v>-9.5320499999999999</c:v>
                </c:pt>
                <c:pt idx="621">
                  <c:v>-5.49979</c:v>
                </c:pt>
                <c:pt idx="622">
                  <c:v>-6.10785</c:v>
                </c:pt>
                <c:pt idx="623">
                  <c:v>-5.8798399999999997</c:v>
                </c:pt>
                <c:pt idx="624">
                  <c:v>3.8564099999999999</c:v>
                </c:pt>
                <c:pt idx="625">
                  <c:v>32.853700000000003</c:v>
                </c:pt>
                <c:pt idx="626">
                  <c:v>31.1492</c:v>
                </c:pt>
                <c:pt idx="627">
                  <c:v>31.946100000000001</c:v>
                </c:pt>
                <c:pt idx="628">
                  <c:v>31.077999999999999</c:v>
                </c:pt>
                <c:pt idx="629">
                  <c:v>31.047699999999999</c:v>
                </c:pt>
                <c:pt idx="630">
                  <c:v>31.841100000000001</c:v>
                </c:pt>
                <c:pt idx="631">
                  <c:v>31.1175</c:v>
                </c:pt>
                <c:pt idx="632">
                  <c:v>30.738299999999999</c:v>
                </c:pt>
                <c:pt idx="633">
                  <c:v>31.866700000000002</c:v>
                </c:pt>
                <c:pt idx="634">
                  <c:v>29.201000000000001</c:v>
                </c:pt>
                <c:pt idx="635">
                  <c:v>29.994399999999999</c:v>
                </c:pt>
                <c:pt idx="636">
                  <c:v>30.4054</c:v>
                </c:pt>
                <c:pt idx="637">
                  <c:v>30.968</c:v>
                </c:pt>
                <c:pt idx="638">
                  <c:v>31.190200000000001</c:v>
                </c:pt>
                <c:pt idx="639">
                  <c:v>30.553699999999999</c:v>
                </c:pt>
                <c:pt idx="640">
                  <c:v>30.687999999999999</c:v>
                </c:pt>
                <c:pt idx="641">
                  <c:v>30.9693</c:v>
                </c:pt>
                <c:pt idx="642">
                  <c:v>30.080300000000001</c:v>
                </c:pt>
                <c:pt idx="643">
                  <c:v>29.804200000000002</c:v>
                </c:pt>
                <c:pt idx="644">
                  <c:v>31.390799999999999</c:v>
                </c:pt>
                <c:pt idx="645">
                  <c:v>30.9603</c:v>
                </c:pt>
                <c:pt idx="646">
                  <c:v>29.914000000000001</c:v>
                </c:pt>
                <c:pt idx="647">
                  <c:v>29.518599999999999</c:v>
                </c:pt>
                <c:pt idx="648">
                  <c:v>31.055700000000002</c:v>
                </c:pt>
                <c:pt idx="649">
                  <c:v>30.834599999999998</c:v>
                </c:pt>
                <c:pt idx="650">
                  <c:v>30.485700000000001</c:v>
                </c:pt>
                <c:pt idx="651">
                  <c:v>29.7668</c:v>
                </c:pt>
                <c:pt idx="652">
                  <c:v>29.584900000000001</c:v>
                </c:pt>
                <c:pt idx="653">
                  <c:v>30.6129</c:v>
                </c:pt>
                <c:pt idx="654">
                  <c:v>28.611699999999999</c:v>
                </c:pt>
                <c:pt idx="655">
                  <c:v>30.027699999999999</c:v>
                </c:pt>
                <c:pt idx="656">
                  <c:v>30.544799999999999</c:v>
                </c:pt>
                <c:pt idx="657">
                  <c:v>29.7774</c:v>
                </c:pt>
                <c:pt idx="658">
                  <c:v>29.914300000000001</c:v>
                </c:pt>
                <c:pt idx="659">
                  <c:v>29.932400000000001</c:v>
                </c:pt>
                <c:pt idx="660">
                  <c:v>29.110199999999999</c:v>
                </c:pt>
                <c:pt idx="661">
                  <c:v>29.744499999999999</c:v>
                </c:pt>
                <c:pt idx="662">
                  <c:v>28.5593</c:v>
                </c:pt>
                <c:pt idx="663">
                  <c:v>27.825199999999999</c:v>
                </c:pt>
                <c:pt idx="664">
                  <c:v>28.854299999999999</c:v>
                </c:pt>
                <c:pt idx="665">
                  <c:v>30.433800000000002</c:v>
                </c:pt>
                <c:pt idx="666">
                  <c:v>28.8003</c:v>
                </c:pt>
                <c:pt idx="667">
                  <c:v>28.395800000000001</c:v>
                </c:pt>
                <c:pt idx="668">
                  <c:v>28.527100000000001</c:v>
                </c:pt>
                <c:pt idx="669">
                  <c:v>29.645</c:v>
                </c:pt>
                <c:pt idx="670">
                  <c:v>30.606000000000002</c:v>
                </c:pt>
                <c:pt idx="671">
                  <c:v>28.9406</c:v>
                </c:pt>
                <c:pt idx="672">
                  <c:v>29.958500000000001</c:v>
                </c:pt>
                <c:pt idx="673">
                  <c:v>30.6145</c:v>
                </c:pt>
                <c:pt idx="674">
                  <c:v>29.610399999999998</c:v>
                </c:pt>
                <c:pt idx="675">
                  <c:v>29.478999999999999</c:v>
                </c:pt>
                <c:pt idx="676">
                  <c:v>28.9727</c:v>
                </c:pt>
                <c:pt idx="677">
                  <c:v>28.4694</c:v>
                </c:pt>
                <c:pt idx="678">
                  <c:v>28.4817</c:v>
                </c:pt>
                <c:pt idx="679">
                  <c:v>29.4557</c:v>
                </c:pt>
                <c:pt idx="680">
                  <c:v>28.709</c:v>
                </c:pt>
                <c:pt idx="681">
                  <c:v>28.459099999999999</c:v>
                </c:pt>
                <c:pt idx="682">
                  <c:v>28.492000000000001</c:v>
                </c:pt>
                <c:pt idx="683">
                  <c:v>28.8352</c:v>
                </c:pt>
                <c:pt idx="684">
                  <c:v>28.4314</c:v>
                </c:pt>
                <c:pt idx="685">
                  <c:v>27.579899999999999</c:v>
                </c:pt>
                <c:pt idx="686">
                  <c:v>27.593599999999999</c:v>
                </c:pt>
                <c:pt idx="687">
                  <c:v>28.692799999999998</c:v>
                </c:pt>
                <c:pt idx="688">
                  <c:v>27.952300000000001</c:v>
                </c:pt>
                <c:pt idx="689">
                  <c:v>27.455200000000001</c:v>
                </c:pt>
                <c:pt idx="690">
                  <c:v>29.545500000000001</c:v>
                </c:pt>
                <c:pt idx="691">
                  <c:v>28.510400000000001</c:v>
                </c:pt>
                <c:pt idx="692">
                  <c:v>28.103300000000001</c:v>
                </c:pt>
                <c:pt idx="693">
                  <c:v>27.846399999999999</c:v>
                </c:pt>
                <c:pt idx="694">
                  <c:v>28.1279</c:v>
                </c:pt>
                <c:pt idx="695">
                  <c:v>27.471699999999998</c:v>
                </c:pt>
                <c:pt idx="696">
                  <c:v>29.4221</c:v>
                </c:pt>
                <c:pt idx="697">
                  <c:v>27.835999999999999</c:v>
                </c:pt>
                <c:pt idx="698">
                  <c:v>27.699000000000002</c:v>
                </c:pt>
                <c:pt idx="699">
                  <c:v>28.9999</c:v>
                </c:pt>
                <c:pt idx="700">
                  <c:v>27.878499999999999</c:v>
                </c:pt>
                <c:pt idx="701">
                  <c:v>27.720500000000001</c:v>
                </c:pt>
                <c:pt idx="702">
                  <c:v>28.758299999999998</c:v>
                </c:pt>
                <c:pt idx="703">
                  <c:v>28.668500000000002</c:v>
                </c:pt>
                <c:pt idx="704">
                  <c:v>28.355</c:v>
                </c:pt>
                <c:pt idx="705">
                  <c:v>27.888999999999999</c:v>
                </c:pt>
                <c:pt idx="706">
                  <c:v>27.395099999999999</c:v>
                </c:pt>
                <c:pt idx="707">
                  <c:v>26.866099999999999</c:v>
                </c:pt>
                <c:pt idx="708">
                  <c:v>28.565999999999999</c:v>
                </c:pt>
                <c:pt idx="709">
                  <c:v>28.197800000000001</c:v>
                </c:pt>
                <c:pt idx="710">
                  <c:v>27.582799999999999</c:v>
                </c:pt>
                <c:pt idx="711">
                  <c:v>27.936499999999999</c:v>
                </c:pt>
                <c:pt idx="712">
                  <c:v>27.813600000000001</c:v>
                </c:pt>
                <c:pt idx="713">
                  <c:v>27.9725</c:v>
                </c:pt>
                <c:pt idx="714">
                  <c:v>43.347200000000001</c:v>
                </c:pt>
                <c:pt idx="715">
                  <c:v>41.965499999999999</c:v>
                </c:pt>
                <c:pt idx="716">
                  <c:v>22.319900000000001</c:v>
                </c:pt>
                <c:pt idx="717">
                  <c:v>4.40367</c:v>
                </c:pt>
                <c:pt idx="718">
                  <c:v>-5.4809400000000004</c:v>
                </c:pt>
                <c:pt idx="719">
                  <c:v>-6.4384800000000002</c:v>
                </c:pt>
                <c:pt idx="720">
                  <c:v>-7.4973099999999997</c:v>
                </c:pt>
                <c:pt idx="721">
                  <c:v>-7.6075799999999996</c:v>
                </c:pt>
                <c:pt idx="722">
                  <c:v>-7.1498299999999997</c:v>
                </c:pt>
                <c:pt idx="723">
                  <c:v>-3.8776299999999999</c:v>
                </c:pt>
                <c:pt idx="724">
                  <c:v>-2.9289299999999998</c:v>
                </c:pt>
                <c:pt idx="725">
                  <c:v>-3.50718</c:v>
                </c:pt>
                <c:pt idx="726">
                  <c:v>-3.03145</c:v>
                </c:pt>
                <c:pt idx="727">
                  <c:v>-3.2948499999999998</c:v>
                </c:pt>
                <c:pt idx="728">
                  <c:v>-3.1926700000000001</c:v>
                </c:pt>
                <c:pt idx="729">
                  <c:v>-3.1621700000000001</c:v>
                </c:pt>
                <c:pt idx="730">
                  <c:v>-3.2988300000000002</c:v>
                </c:pt>
                <c:pt idx="731">
                  <c:v>-3.0320499999999999</c:v>
                </c:pt>
                <c:pt idx="732">
                  <c:v>-3.3797999999999999</c:v>
                </c:pt>
                <c:pt idx="733">
                  <c:v>-2.9698099999999998</c:v>
                </c:pt>
                <c:pt idx="734">
                  <c:v>-3.4045899999999998</c:v>
                </c:pt>
                <c:pt idx="735">
                  <c:v>-2.9779</c:v>
                </c:pt>
                <c:pt idx="736">
                  <c:v>-3.3645299999999998</c:v>
                </c:pt>
                <c:pt idx="737">
                  <c:v>-2.96611</c:v>
                </c:pt>
                <c:pt idx="738">
                  <c:v>-3.14018</c:v>
                </c:pt>
                <c:pt idx="739">
                  <c:v>-3.08406</c:v>
                </c:pt>
                <c:pt idx="740">
                  <c:v>-2.9449299999999998</c:v>
                </c:pt>
                <c:pt idx="741">
                  <c:v>-3.33575</c:v>
                </c:pt>
                <c:pt idx="742">
                  <c:v>-3.03817</c:v>
                </c:pt>
                <c:pt idx="743">
                  <c:v>-3.6717599999999999</c:v>
                </c:pt>
                <c:pt idx="744">
                  <c:v>-2.7587799999999998</c:v>
                </c:pt>
                <c:pt idx="745">
                  <c:v>-3.4599799999999998</c:v>
                </c:pt>
                <c:pt idx="746">
                  <c:v>-3.02006</c:v>
                </c:pt>
                <c:pt idx="747">
                  <c:v>-3.30037</c:v>
                </c:pt>
                <c:pt idx="748">
                  <c:v>-3.1811600000000002</c:v>
                </c:pt>
                <c:pt idx="749">
                  <c:v>-3.1376300000000001</c:v>
                </c:pt>
                <c:pt idx="750">
                  <c:v>-3.34606</c:v>
                </c:pt>
                <c:pt idx="751">
                  <c:v>-2.9836800000000001</c:v>
                </c:pt>
                <c:pt idx="752">
                  <c:v>-3.4083399999999999</c:v>
                </c:pt>
                <c:pt idx="753">
                  <c:v>-2.9074399999999998</c:v>
                </c:pt>
                <c:pt idx="754">
                  <c:v>-3.4234499999999999</c:v>
                </c:pt>
                <c:pt idx="755">
                  <c:v>-2.9468000000000001</c:v>
                </c:pt>
                <c:pt idx="756">
                  <c:v>-3.3586399999999998</c:v>
                </c:pt>
                <c:pt idx="757">
                  <c:v>-3.0666699999999998</c:v>
                </c:pt>
                <c:pt idx="758">
                  <c:v>-3.29203</c:v>
                </c:pt>
                <c:pt idx="759">
                  <c:v>-3.3863500000000002</c:v>
                </c:pt>
                <c:pt idx="760">
                  <c:v>-3.0312399999999999</c:v>
                </c:pt>
                <c:pt idx="761">
                  <c:v>-3.3908100000000001</c:v>
                </c:pt>
                <c:pt idx="762">
                  <c:v>-2.9243999999999999</c:v>
                </c:pt>
                <c:pt idx="763">
                  <c:v>-3.4522400000000002</c:v>
                </c:pt>
                <c:pt idx="764">
                  <c:v>-2.93363</c:v>
                </c:pt>
                <c:pt idx="765">
                  <c:v>-3.3731300000000002</c:v>
                </c:pt>
                <c:pt idx="766">
                  <c:v>-3.02318</c:v>
                </c:pt>
                <c:pt idx="767">
                  <c:v>-3.2210800000000002</c:v>
                </c:pt>
                <c:pt idx="768">
                  <c:v>-3.2144599999999999</c:v>
                </c:pt>
                <c:pt idx="769">
                  <c:v>-3.0632199999999998</c:v>
                </c:pt>
                <c:pt idx="770">
                  <c:v>-3.2593700000000001</c:v>
                </c:pt>
                <c:pt idx="771">
                  <c:v>-2.4534400000000001</c:v>
                </c:pt>
                <c:pt idx="772">
                  <c:v>-2.8862700000000001</c:v>
                </c:pt>
                <c:pt idx="773">
                  <c:v>-2.4034900000000001</c:v>
                </c:pt>
                <c:pt idx="774">
                  <c:v>-2.8417300000000001</c:v>
                </c:pt>
                <c:pt idx="775">
                  <c:v>-6.94109</c:v>
                </c:pt>
                <c:pt idx="776">
                  <c:v>-8.8090700000000002</c:v>
                </c:pt>
                <c:pt idx="777">
                  <c:v>-32.936199999999999</c:v>
                </c:pt>
                <c:pt idx="778">
                  <c:v>-71.491200000000006</c:v>
                </c:pt>
                <c:pt idx="779">
                  <c:v>-110.19799999999999</c:v>
                </c:pt>
                <c:pt idx="780">
                  <c:v>-124.946</c:v>
                </c:pt>
                <c:pt idx="781">
                  <c:v>-93.0762</c:v>
                </c:pt>
                <c:pt idx="782">
                  <c:v>-94.677199999999999</c:v>
                </c:pt>
                <c:pt idx="783">
                  <c:v>-95.962400000000002</c:v>
                </c:pt>
                <c:pt idx="784">
                  <c:v>-96.467600000000004</c:v>
                </c:pt>
                <c:pt idx="785">
                  <c:v>-95.169300000000007</c:v>
                </c:pt>
                <c:pt idx="786">
                  <c:v>-93.444400000000002</c:v>
                </c:pt>
                <c:pt idx="787">
                  <c:v>-95.707999999999998</c:v>
                </c:pt>
                <c:pt idx="788">
                  <c:v>-96.622900000000001</c:v>
                </c:pt>
                <c:pt idx="789">
                  <c:v>-96.921999999999997</c:v>
                </c:pt>
                <c:pt idx="790">
                  <c:v>-94.965000000000003</c:v>
                </c:pt>
                <c:pt idx="791">
                  <c:v>-95.943899999999999</c:v>
                </c:pt>
                <c:pt idx="792">
                  <c:v>-96.774199999999993</c:v>
                </c:pt>
                <c:pt idx="793">
                  <c:v>-97.243099999999998</c:v>
                </c:pt>
                <c:pt idx="794">
                  <c:v>-96.664599999999993</c:v>
                </c:pt>
                <c:pt idx="795">
                  <c:v>-96.584500000000006</c:v>
                </c:pt>
                <c:pt idx="796">
                  <c:v>-97.120500000000007</c:v>
                </c:pt>
                <c:pt idx="797">
                  <c:v>-97.515900000000002</c:v>
                </c:pt>
                <c:pt idx="798">
                  <c:v>-97.593699999999998</c:v>
                </c:pt>
                <c:pt idx="799">
                  <c:v>-98.846299999999999</c:v>
                </c:pt>
                <c:pt idx="800">
                  <c:v>-97.482699999999994</c:v>
                </c:pt>
                <c:pt idx="801">
                  <c:v>-98.910499999999999</c:v>
                </c:pt>
                <c:pt idx="802">
                  <c:v>-98.6982</c:v>
                </c:pt>
                <c:pt idx="803">
                  <c:v>-98.085800000000006</c:v>
                </c:pt>
                <c:pt idx="804">
                  <c:v>-96.769400000000005</c:v>
                </c:pt>
                <c:pt idx="805">
                  <c:v>-100.25</c:v>
                </c:pt>
                <c:pt idx="806">
                  <c:v>-100.06399999999999</c:v>
                </c:pt>
                <c:pt idx="807">
                  <c:v>-99.936199999999999</c:v>
                </c:pt>
                <c:pt idx="808">
                  <c:v>-101.09399999999999</c:v>
                </c:pt>
                <c:pt idx="809">
                  <c:v>-100.69199999999999</c:v>
                </c:pt>
                <c:pt idx="810">
                  <c:v>-100.42700000000001</c:v>
                </c:pt>
                <c:pt idx="811">
                  <c:v>-99.796899999999994</c:v>
                </c:pt>
                <c:pt idx="812">
                  <c:v>-99.968800000000002</c:v>
                </c:pt>
                <c:pt idx="813">
                  <c:v>-98.145200000000003</c:v>
                </c:pt>
                <c:pt idx="814">
                  <c:v>-99.735600000000005</c:v>
                </c:pt>
                <c:pt idx="815">
                  <c:v>-99.531999999999996</c:v>
                </c:pt>
                <c:pt idx="816">
                  <c:v>-101.72199999999999</c:v>
                </c:pt>
                <c:pt idx="817">
                  <c:v>-100.996</c:v>
                </c:pt>
                <c:pt idx="818">
                  <c:v>-100.631</c:v>
                </c:pt>
                <c:pt idx="819">
                  <c:v>-100.664</c:v>
                </c:pt>
                <c:pt idx="820">
                  <c:v>-100.032</c:v>
                </c:pt>
                <c:pt idx="821">
                  <c:v>-99.320499999999996</c:v>
                </c:pt>
                <c:pt idx="822">
                  <c:v>-99.518600000000006</c:v>
                </c:pt>
                <c:pt idx="823">
                  <c:v>-100.81399999999999</c:v>
                </c:pt>
                <c:pt idx="824">
                  <c:v>-99.935199999999995</c:v>
                </c:pt>
                <c:pt idx="825">
                  <c:v>-101.962</c:v>
                </c:pt>
                <c:pt idx="826">
                  <c:v>-103.378</c:v>
                </c:pt>
                <c:pt idx="827">
                  <c:v>-102.74</c:v>
                </c:pt>
                <c:pt idx="828">
                  <c:v>-100.63500000000001</c:v>
                </c:pt>
                <c:pt idx="829">
                  <c:v>-101.331</c:v>
                </c:pt>
                <c:pt idx="830">
                  <c:v>-103.01300000000001</c:v>
                </c:pt>
                <c:pt idx="831">
                  <c:v>-103.214</c:v>
                </c:pt>
                <c:pt idx="832">
                  <c:v>-104.098</c:v>
                </c:pt>
                <c:pt idx="833">
                  <c:v>-102.26900000000001</c:v>
                </c:pt>
                <c:pt idx="834">
                  <c:v>-102.363</c:v>
                </c:pt>
                <c:pt idx="835">
                  <c:v>-102.096</c:v>
                </c:pt>
                <c:pt idx="836">
                  <c:v>-102.95099999999999</c:v>
                </c:pt>
                <c:pt idx="837">
                  <c:v>-102.72</c:v>
                </c:pt>
                <c:pt idx="838">
                  <c:v>-100.742</c:v>
                </c:pt>
                <c:pt idx="839">
                  <c:v>-102.47</c:v>
                </c:pt>
                <c:pt idx="840">
                  <c:v>-104.607</c:v>
                </c:pt>
                <c:pt idx="841">
                  <c:v>-104.04600000000001</c:v>
                </c:pt>
                <c:pt idx="842">
                  <c:v>-104.407</c:v>
                </c:pt>
                <c:pt idx="843">
                  <c:v>-104.547</c:v>
                </c:pt>
                <c:pt idx="844">
                  <c:v>-102.111</c:v>
                </c:pt>
                <c:pt idx="845">
                  <c:v>-102.262</c:v>
                </c:pt>
                <c:pt idx="846">
                  <c:v>-102.721</c:v>
                </c:pt>
                <c:pt idx="847">
                  <c:v>-104.881</c:v>
                </c:pt>
                <c:pt idx="848">
                  <c:v>-105.095</c:v>
                </c:pt>
                <c:pt idx="849">
                  <c:v>-102.971</c:v>
                </c:pt>
                <c:pt idx="850">
                  <c:v>-102.864</c:v>
                </c:pt>
                <c:pt idx="851">
                  <c:v>-104.301</c:v>
                </c:pt>
                <c:pt idx="852">
                  <c:v>-104.398</c:v>
                </c:pt>
                <c:pt idx="853">
                  <c:v>-104.304</c:v>
                </c:pt>
                <c:pt idx="854">
                  <c:v>-105.15</c:v>
                </c:pt>
                <c:pt idx="855">
                  <c:v>-103.70099999999999</c:v>
                </c:pt>
                <c:pt idx="856">
                  <c:v>-103.408</c:v>
                </c:pt>
                <c:pt idx="857">
                  <c:v>-104.30500000000001</c:v>
                </c:pt>
                <c:pt idx="858">
                  <c:v>-104.009</c:v>
                </c:pt>
                <c:pt idx="859">
                  <c:v>-105.828</c:v>
                </c:pt>
                <c:pt idx="860">
                  <c:v>-108.529</c:v>
                </c:pt>
                <c:pt idx="861">
                  <c:v>-105.238</c:v>
                </c:pt>
                <c:pt idx="862">
                  <c:v>-105.551</c:v>
                </c:pt>
                <c:pt idx="863">
                  <c:v>-105.65</c:v>
                </c:pt>
                <c:pt idx="864">
                  <c:v>-104.205</c:v>
                </c:pt>
                <c:pt idx="865">
                  <c:v>-105.845</c:v>
                </c:pt>
                <c:pt idx="866">
                  <c:v>-105.179</c:v>
                </c:pt>
                <c:pt idx="867">
                  <c:v>-104.28</c:v>
                </c:pt>
                <c:pt idx="868">
                  <c:v>-106.407</c:v>
                </c:pt>
                <c:pt idx="869">
                  <c:v>-105.512</c:v>
                </c:pt>
                <c:pt idx="870">
                  <c:v>-68.534599999999998</c:v>
                </c:pt>
                <c:pt idx="871">
                  <c:v>-35.542400000000001</c:v>
                </c:pt>
                <c:pt idx="872">
                  <c:v>-24.3751</c:v>
                </c:pt>
                <c:pt idx="873">
                  <c:v>-15.526999999999999</c:v>
                </c:pt>
                <c:pt idx="874">
                  <c:v>-12.870799999999999</c:v>
                </c:pt>
                <c:pt idx="875">
                  <c:v>-12.2537</c:v>
                </c:pt>
                <c:pt idx="876">
                  <c:v>-9.9815900000000006</c:v>
                </c:pt>
                <c:pt idx="877">
                  <c:v>-10.1083</c:v>
                </c:pt>
                <c:pt idx="878">
                  <c:v>-9.4083299999999994</c:v>
                </c:pt>
                <c:pt idx="879">
                  <c:v>-4.5598900000000002</c:v>
                </c:pt>
                <c:pt idx="880">
                  <c:v>-3.2486799999999998</c:v>
                </c:pt>
                <c:pt idx="881">
                  <c:v>-3.6005099999999999</c:v>
                </c:pt>
                <c:pt idx="882">
                  <c:v>-3.1371899999999999</c:v>
                </c:pt>
                <c:pt idx="883">
                  <c:v>-3.4119899999999999</c:v>
                </c:pt>
                <c:pt idx="884">
                  <c:v>-3.3782299999999998</c:v>
                </c:pt>
                <c:pt idx="885">
                  <c:v>-3.3046500000000001</c:v>
                </c:pt>
                <c:pt idx="886">
                  <c:v>-3.3851</c:v>
                </c:pt>
                <c:pt idx="887">
                  <c:v>-3.16337</c:v>
                </c:pt>
                <c:pt idx="888">
                  <c:v>-3.47716</c:v>
                </c:pt>
                <c:pt idx="889">
                  <c:v>-3.05972</c:v>
                </c:pt>
                <c:pt idx="890">
                  <c:v>-3.4763500000000001</c:v>
                </c:pt>
                <c:pt idx="891">
                  <c:v>-3.0767099999999998</c:v>
                </c:pt>
                <c:pt idx="892">
                  <c:v>-3.3295400000000002</c:v>
                </c:pt>
                <c:pt idx="893">
                  <c:v>-3.1071800000000001</c:v>
                </c:pt>
                <c:pt idx="894">
                  <c:v>-3.1942599999999999</c:v>
                </c:pt>
                <c:pt idx="895">
                  <c:v>-3.1842299999999999</c:v>
                </c:pt>
                <c:pt idx="896">
                  <c:v>-3.1318199999999998</c:v>
                </c:pt>
                <c:pt idx="897">
                  <c:v>-3.3505600000000002</c:v>
                </c:pt>
                <c:pt idx="898">
                  <c:v>-2.9979200000000001</c:v>
                </c:pt>
                <c:pt idx="899">
                  <c:v>-3.4049800000000001</c:v>
                </c:pt>
                <c:pt idx="900">
                  <c:v>-3.0050699999999999</c:v>
                </c:pt>
                <c:pt idx="901">
                  <c:v>-3.3527800000000001</c:v>
                </c:pt>
                <c:pt idx="902">
                  <c:v>-6.9216300000000004</c:v>
                </c:pt>
                <c:pt idx="903">
                  <c:v>-9.6055299999999999</c:v>
                </c:pt>
                <c:pt idx="904">
                  <c:v>-6.09809</c:v>
                </c:pt>
                <c:pt idx="905">
                  <c:v>-6.0091799999999997</c:v>
                </c:pt>
                <c:pt idx="906">
                  <c:v>-5.4073500000000001</c:v>
                </c:pt>
                <c:pt idx="907">
                  <c:v>10.1874</c:v>
                </c:pt>
                <c:pt idx="908">
                  <c:v>32.4557</c:v>
                </c:pt>
                <c:pt idx="909">
                  <c:v>31.833400000000001</c:v>
                </c:pt>
                <c:pt idx="910">
                  <c:v>33.0075</c:v>
                </c:pt>
                <c:pt idx="911">
                  <c:v>31.530100000000001</c:v>
                </c:pt>
                <c:pt idx="912">
                  <c:v>30.916399999999999</c:v>
                </c:pt>
                <c:pt idx="913">
                  <c:v>32.5961</c:v>
                </c:pt>
                <c:pt idx="914">
                  <c:v>31.7944</c:v>
                </c:pt>
                <c:pt idx="915">
                  <c:v>31.295200000000001</c:v>
                </c:pt>
                <c:pt idx="916">
                  <c:v>32.601900000000001</c:v>
                </c:pt>
                <c:pt idx="917">
                  <c:v>30.127700000000001</c:v>
                </c:pt>
                <c:pt idx="918">
                  <c:v>30.814599999999999</c:v>
                </c:pt>
                <c:pt idx="919">
                  <c:v>31.138400000000001</c:v>
                </c:pt>
                <c:pt idx="920">
                  <c:v>31.0609</c:v>
                </c:pt>
                <c:pt idx="921">
                  <c:v>31.668600000000001</c:v>
                </c:pt>
                <c:pt idx="922">
                  <c:v>31.284600000000001</c:v>
                </c:pt>
                <c:pt idx="923">
                  <c:v>30.636900000000001</c:v>
                </c:pt>
                <c:pt idx="924">
                  <c:v>31.366900000000001</c:v>
                </c:pt>
                <c:pt idx="925">
                  <c:v>30.5062</c:v>
                </c:pt>
                <c:pt idx="926">
                  <c:v>30.682700000000001</c:v>
                </c:pt>
                <c:pt idx="927">
                  <c:v>31.740600000000001</c:v>
                </c:pt>
                <c:pt idx="928">
                  <c:v>31.19</c:v>
                </c:pt>
                <c:pt idx="929">
                  <c:v>29.9283</c:v>
                </c:pt>
                <c:pt idx="930">
                  <c:v>30.270700000000001</c:v>
                </c:pt>
                <c:pt idx="931">
                  <c:v>31.0655</c:v>
                </c:pt>
                <c:pt idx="932">
                  <c:v>31.111999999999998</c:v>
                </c:pt>
                <c:pt idx="933">
                  <c:v>31.246099999999998</c:v>
                </c:pt>
                <c:pt idx="934">
                  <c:v>29.892399999999999</c:v>
                </c:pt>
                <c:pt idx="935">
                  <c:v>30.471399999999999</c:v>
                </c:pt>
                <c:pt idx="936">
                  <c:v>30.590900000000001</c:v>
                </c:pt>
                <c:pt idx="937">
                  <c:v>29.059000000000001</c:v>
                </c:pt>
                <c:pt idx="938">
                  <c:v>30.5991</c:v>
                </c:pt>
                <c:pt idx="939">
                  <c:v>30.796399999999998</c:v>
                </c:pt>
                <c:pt idx="940">
                  <c:v>30.322299999999998</c:v>
                </c:pt>
                <c:pt idx="941">
                  <c:v>30.274100000000001</c:v>
                </c:pt>
                <c:pt idx="942">
                  <c:v>29.920500000000001</c:v>
                </c:pt>
                <c:pt idx="943">
                  <c:v>29.469100000000001</c:v>
                </c:pt>
                <c:pt idx="944">
                  <c:v>30.2623</c:v>
                </c:pt>
                <c:pt idx="945">
                  <c:v>28.768599999999999</c:v>
                </c:pt>
                <c:pt idx="946">
                  <c:v>28.862300000000001</c:v>
                </c:pt>
                <c:pt idx="947">
                  <c:v>29.319600000000001</c:v>
                </c:pt>
                <c:pt idx="948">
                  <c:v>30.324200000000001</c:v>
                </c:pt>
                <c:pt idx="949">
                  <c:v>29.564800000000002</c:v>
                </c:pt>
                <c:pt idx="950">
                  <c:v>28.825299999999999</c:v>
                </c:pt>
                <c:pt idx="951">
                  <c:v>28.414400000000001</c:v>
                </c:pt>
                <c:pt idx="952">
                  <c:v>29.614999999999998</c:v>
                </c:pt>
                <c:pt idx="953">
                  <c:v>31.111699999999999</c:v>
                </c:pt>
                <c:pt idx="954">
                  <c:v>29.575399999999998</c:v>
                </c:pt>
                <c:pt idx="955">
                  <c:v>30.226900000000001</c:v>
                </c:pt>
                <c:pt idx="956">
                  <c:v>30.781099999999999</c:v>
                </c:pt>
                <c:pt idx="957">
                  <c:v>29.869399999999999</c:v>
                </c:pt>
                <c:pt idx="958">
                  <c:v>29.5456</c:v>
                </c:pt>
                <c:pt idx="959">
                  <c:v>29.596</c:v>
                </c:pt>
                <c:pt idx="960">
                  <c:v>28.9955</c:v>
                </c:pt>
                <c:pt idx="961">
                  <c:v>28.239100000000001</c:v>
                </c:pt>
                <c:pt idx="962">
                  <c:v>29.5915</c:v>
                </c:pt>
                <c:pt idx="963">
                  <c:v>29.5395</c:v>
                </c:pt>
                <c:pt idx="964">
                  <c:v>28.606400000000001</c:v>
                </c:pt>
                <c:pt idx="965">
                  <c:v>29.353200000000001</c:v>
                </c:pt>
                <c:pt idx="966">
                  <c:v>29.438600000000001</c:v>
                </c:pt>
                <c:pt idx="967">
                  <c:v>28.9374</c:v>
                </c:pt>
                <c:pt idx="968">
                  <c:v>27.340800000000002</c:v>
                </c:pt>
                <c:pt idx="969">
                  <c:v>28.2973</c:v>
                </c:pt>
                <c:pt idx="970">
                  <c:v>29.309100000000001</c:v>
                </c:pt>
                <c:pt idx="971">
                  <c:v>28.262799999999999</c:v>
                </c:pt>
                <c:pt idx="972">
                  <c:v>28.1066</c:v>
                </c:pt>
                <c:pt idx="973">
                  <c:v>29.5642</c:v>
                </c:pt>
                <c:pt idx="974">
                  <c:v>28.6495</c:v>
                </c:pt>
                <c:pt idx="975">
                  <c:v>28.225000000000001</c:v>
                </c:pt>
                <c:pt idx="976">
                  <c:v>29.084199999999999</c:v>
                </c:pt>
                <c:pt idx="977">
                  <c:v>28.3294</c:v>
                </c:pt>
                <c:pt idx="978">
                  <c:v>27.646899999999999</c:v>
                </c:pt>
                <c:pt idx="979">
                  <c:v>29.555</c:v>
                </c:pt>
                <c:pt idx="980">
                  <c:v>28.179500000000001</c:v>
                </c:pt>
                <c:pt idx="981">
                  <c:v>28.246600000000001</c:v>
                </c:pt>
                <c:pt idx="982">
                  <c:v>28.805399999999999</c:v>
                </c:pt>
                <c:pt idx="983">
                  <c:v>28.465399999999999</c:v>
                </c:pt>
                <c:pt idx="984">
                  <c:v>28.381</c:v>
                </c:pt>
                <c:pt idx="985">
                  <c:v>28.279699999999998</c:v>
                </c:pt>
                <c:pt idx="986">
                  <c:v>29.061</c:v>
                </c:pt>
                <c:pt idx="987">
                  <c:v>28.301300000000001</c:v>
                </c:pt>
                <c:pt idx="988">
                  <c:v>27.810400000000001</c:v>
                </c:pt>
                <c:pt idx="989">
                  <c:v>27.639600000000002</c:v>
                </c:pt>
                <c:pt idx="990">
                  <c:v>27.445699999999999</c:v>
                </c:pt>
                <c:pt idx="991">
                  <c:v>28.751999999999999</c:v>
                </c:pt>
                <c:pt idx="992">
                  <c:v>28.3002</c:v>
                </c:pt>
                <c:pt idx="993">
                  <c:v>28.6694</c:v>
                </c:pt>
                <c:pt idx="994">
                  <c:v>28.310400000000001</c:v>
                </c:pt>
                <c:pt idx="995">
                  <c:v>27.709399999999999</c:v>
                </c:pt>
                <c:pt idx="996">
                  <c:v>28.4529</c:v>
                </c:pt>
                <c:pt idx="997">
                  <c:v>47.878500000000003</c:v>
                </c:pt>
                <c:pt idx="998">
                  <c:v>40.235599999999998</c:v>
                </c:pt>
                <c:pt idx="999">
                  <c:v>20.341000000000001</c:v>
                </c:pt>
                <c:pt idx="1000">
                  <c:v>2.52494</c:v>
                </c:pt>
                <c:pt idx="1001">
                  <c:v>-5.8047800000000001</c:v>
                </c:pt>
                <c:pt idx="1002">
                  <c:v>-6.5712099999999998</c:v>
                </c:pt>
                <c:pt idx="1003">
                  <c:v>-7.3286699999999998</c:v>
                </c:pt>
                <c:pt idx="1004">
                  <c:v>-7.6440200000000003</c:v>
                </c:pt>
                <c:pt idx="1005">
                  <c:v>-6.8990799999999997</c:v>
                </c:pt>
                <c:pt idx="1006">
                  <c:v>-3.4022100000000002</c:v>
                </c:pt>
                <c:pt idx="1007">
                  <c:v>-3.18431</c:v>
                </c:pt>
                <c:pt idx="1008">
                  <c:v>-3.43451</c:v>
                </c:pt>
                <c:pt idx="1009">
                  <c:v>-3.22655</c:v>
                </c:pt>
                <c:pt idx="1010">
                  <c:v>-3.1781299999999999</c:v>
                </c:pt>
                <c:pt idx="1011">
                  <c:v>-3.3725399999999999</c:v>
                </c:pt>
                <c:pt idx="1012">
                  <c:v>-3.0498699999999999</c:v>
                </c:pt>
                <c:pt idx="1013">
                  <c:v>-3.4508999999999999</c:v>
                </c:pt>
                <c:pt idx="1014">
                  <c:v>-2.9806400000000002</c:v>
                </c:pt>
                <c:pt idx="1015">
                  <c:v>-3.4514499999999999</c:v>
                </c:pt>
                <c:pt idx="1016">
                  <c:v>-3.01437</c:v>
                </c:pt>
                <c:pt idx="1017">
                  <c:v>-3.3961600000000001</c:v>
                </c:pt>
                <c:pt idx="1018">
                  <c:v>-3.15605</c:v>
                </c:pt>
                <c:pt idx="1019">
                  <c:v>-3.2241900000000001</c:v>
                </c:pt>
                <c:pt idx="1020">
                  <c:v>-3.33067</c:v>
                </c:pt>
                <c:pt idx="1021">
                  <c:v>-3.0763600000000002</c:v>
                </c:pt>
                <c:pt idx="1022">
                  <c:v>-3.4377300000000002</c:v>
                </c:pt>
                <c:pt idx="1023">
                  <c:v>-3.0013999999999998</c:v>
                </c:pt>
                <c:pt idx="1024">
                  <c:v>-3.4646400000000002</c:v>
                </c:pt>
                <c:pt idx="1025">
                  <c:v>-2.98109</c:v>
                </c:pt>
                <c:pt idx="1026">
                  <c:v>-3.4280200000000001</c:v>
                </c:pt>
                <c:pt idx="1027">
                  <c:v>-3.0827200000000001</c:v>
                </c:pt>
                <c:pt idx="1028">
                  <c:v>-3.2836400000000001</c:v>
                </c:pt>
                <c:pt idx="1029">
                  <c:v>-3.31589</c:v>
                </c:pt>
                <c:pt idx="1030">
                  <c:v>-3.0251000000000001</c:v>
                </c:pt>
                <c:pt idx="1031">
                  <c:v>-3.34619</c:v>
                </c:pt>
                <c:pt idx="1032">
                  <c:v>-2.9027099999999999</c:v>
                </c:pt>
                <c:pt idx="1033">
                  <c:v>-4.6295000000000002</c:v>
                </c:pt>
                <c:pt idx="1034">
                  <c:v>-8.5833499999999994</c:v>
                </c:pt>
                <c:pt idx="1035">
                  <c:v>-22.781099999999999</c:v>
                </c:pt>
                <c:pt idx="1036">
                  <c:v>-61.979199999999999</c:v>
                </c:pt>
                <c:pt idx="1037">
                  <c:v>-101.30800000000001</c:v>
                </c:pt>
                <c:pt idx="1038">
                  <c:v>-139.80099999999999</c:v>
                </c:pt>
                <c:pt idx="1039">
                  <c:v>-90.611800000000002</c:v>
                </c:pt>
                <c:pt idx="1040">
                  <c:v>-94.488600000000005</c:v>
                </c:pt>
                <c:pt idx="1041">
                  <c:v>-96.471500000000006</c:v>
                </c:pt>
                <c:pt idx="1042">
                  <c:v>-97.576899999999995</c:v>
                </c:pt>
                <c:pt idx="1043">
                  <c:v>-95.728800000000007</c:v>
                </c:pt>
                <c:pt idx="1044">
                  <c:v>-96.116799999999998</c:v>
                </c:pt>
                <c:pt idx="1045">
                  <c:v>-96.525199999999998</c:v>
                </c:pt>
                <c:pt idx="1046">
                  <c:v>-98.164500000000004</c:v>
                </c:pt>
                <c:pt idx="1047">
                  <c:v>-96.874399999999994</c:v>
                </c:pt>
                <c:pt idx="1048">
                  <c:v>-96.912599999999998</c:v>
                </c:pt>
                <c:pt idx="1049">
                  <c:v>-98.073400000000007</c:v>
                </c:pt>
                <c:pt idx="1050">
                  <c:v>-96.493600000000001</c:v>
                </c:pt>
                <c:pt idx="1051">
                  <c:v>-97.700800000000001</c:v>
                </c:pt>
                <c:pt idx="1052">
                  <c:v>-97.821899999999999</c:v>
                </c:pt>
                <c:pt idx="1053">
                  <c:v>-96.965999999999994</c:v>
                </c:pt>
                <c:pt idx="1054">
                  <c:v>-98.673400000000001</c:v>
                </c:pt>
                <c:pt idx="1055">
                  <c:v>-99.269000000000005</c:v>
                </c:pt>
                <c:pt idx="1056">
                  <c:v>-99.144800000000004</c:v>
                </c:pt>
                <c:pt idx="1057">
                  <c:v>-98.968299999999999</c:v>
                </c:pt>
                <c:pt idx="1058">
                  <c:v>-100.35599999999999</c:v>
                </c:pt>
                <c:pt idx="1059">
                  <c:v>-99.1297</c:v>
                </c:pt>
                <c:pt idx="1060">
                  <c:v>-98.718599999999995</c:v>
                </c:pt>
                <c:pt idx="1061">
                  <c:v>-98.992699999999999</c:v>
                </c:pt>
                <c:pt idx="1062">
                  <c:v>-97.711100000000002</c:v>
                </c:pt>
                <c:pt idx="1063">
                  <c:v>-100.309</c:v>
                </c:pt>
                <c:pt idx="1064">
                  <c:v>-102.672</c:v>
                </c:pt>
                <c:pt idx="1065">
                  <c:v>-100.434</c:v>
                </c:pt>
                <c:pt idx="1066">
                  <c:v>-102.34699999999999</c:v>
                </c:pt>
                <c:pt idx="1067">
                  <c:v>-102.599</c:v>
                </c:pt>
                <c:pt idx="1068">
                  <c:v>-101.46299999999999</c:v>
                </c:pt>
                <c:pt idx="1069">
                  <c:v>-100.416</c:v>
                </c:pt>
                <c:pt idx="1070">
                  <c:v>-99.908199999999994</c:v>
                </c:pt>
                <c:pt idx="1071">
                  <c:v>-99.518199999999993</c:v>
                </c:pt>
                <c:pt idx="1072">
                  <c:v>-100.09</c:v>
                </c:pt>
                <c:pt idx="1073">
                  <c:v>-100.77</c:v>
                </c:pt>
                <c:pt idx="1074">
                  <c:v>-100.61499999999999</c:v>
                </c:pt>
                <c:pt idx="1075">
                  <c:v>-101.25700000000001</c:v>
                </c:pt>
                <c:pt idx="1076">
                  <c:v>-101.252</c:v>
                </c:pt>
                <c:pt idx="1077">
                  <c:v>-101.223</c:v>
                </c:pt>
                <c:pt idx="1078">
                  <c:v>-100.292</c:v>
                </c:pt>
                <c:pt idx="1079">
                  <c:v>-100.56100000000001</c:v>
                </c:pt>
                <c:pt idx="1080">
                  <c:v>-100.759</c:v>
                </c:pt>
                <c:pt idx="1081">
                  <c:v>-100.679</c:v>
                </c:pt>
                <c:pt idx="1082">
                  <c:v>-100.621</c:v>
                </c:pt>
                <c:pt idx="1083">
                  <c:v>-102.43</c:v>
                </c:pt>
                <c:pt idx="1084">
                  <c:v>-104.67700000000001</c:v>
                </c:pt>
                <c:pt idx="1085">
                  <c:v>-103.39700000000001</c:v>
                </c:pt>
                <c:pt idx="1086">
                  <c:v>-103.73</c:v>
                </c:pt>
                <c:pt idx="1087">
                  <c:v>-102.309</c:v>
                </c:pt>
                <c:pt idx="1088">
                  <c:v>-101.73</c:v>
                </c:pt>
                <c:pt idx="1089">
                  <c:v>-105.209</c:v>
                </c:pt>
                <c:pt idx="1090">
                  <c:v>-105.074</c:v>
                </c:pt>
                <c:pt idx="1091">
                  <c:v>-102.744</c:v>
                </c:pt>
                <c:pt idx="1092">
                  <c:v>-103.041</c:v>
                </c:pt>
                <c:pt idx="1093">
                  <c:v>-103.20099999999999</c:v>
                </c:pt>
                <c:pt idx="1094">
                  <c:v>-103.581</c:v>
                </c:pt>
                <c:pt idx="1095">
                  <c:v>-103.194</c:v>
                </c:pt>
                <c:pt idx="1096">
                  <c:v>-101.679</c:v>
                </c:pt>
                <c:pt idx="1097">
                  <c:v>-102.795</c:v>
                </c:pt>
                <c:pt idx="1098">
                  <c:v>-104.11199999999999</c:v>
                </c:pt>
                <c:pt idx="1099">
                  <c:v>-103.93</c:v>
                </c:pt>
                <c:pt idx="1100">
                  <c:v>-104.67100000000001</c:v>
                </c:pt>
                <c:pt idx="1101">
                  <c:v>-106.03400000000001</c:v>
                </c:pt>
                <c:pt idx="1102">
                  <c:v>-104.063</c:v>
                </c:pt>
                <c:pt idx="1103">
                  <c:v>-103.751</c:v>
                </c:pt>
                <c:pt idx="1104">
                  <c:v>-103.773</c:v>
                </c:pt>
                <c:pt idx="1105">
                  <c:v>-103.896</c:v>
                </c:pt>
                <c:pt idx="1106">
                  <c:v>-106.05</c:v>
                </c:pt>
                <c:pt idx="1107">
                  <c:v>-105.02</c:v>
                </c:pt>
                <c:pt idx="1108">
                  <c:v>-103.346</c:v>
                </c:pt>
                <c:pt idx="1109">
                  <c:v>-104.44799999999999</c:v>
                </c:pt>
                <c:pt idx="1110">
                  <c:v>-105.995</c:v>
                </c:pt>
                <c:pt idx="1111">
                  <c:v>-105.077</c:v>
                </c:pt>
                <c:pt idx="1112">
                  <c:v>-104.643</c:v>
                </c:pt>
                <c:pt idx="1113">
                  <c:v>-105.256</c:v>
                </c:pt>
                <c:pt idx="1114">
                  <c:v>-105.89700000000001</c:v>
                </c:pt>
                <c:pt idx="1115">
                  <c:v>-105.489</c:v>
                </c:pt>
                <c:pt idx="1116">
                  <c:v>-105.184</c:v>
                </c:pt>
                <c:pt idx="1117">
                  <c:v>-104.889</c:v>
                </c:pt>
                <c:pt idx="1118">
                  <c:v>-109.444</c:v>
                </c:pt>
                <c:pt idx="1119">
                  <c:v>-105.804</c:v>
                </c:pt>
                <c:pt idx="1120">
                  <c:v>-107.28700000000001</c:v>
                </c:pt>
                <c:pt idx="1121">
                  <c:v>-106.015</c:v>
                </c:pt>
                <c:pt idx="1122">
                  <c:v>-105.761</c:v>
                </c:pt>
                <c:pt idx="1123">
                  <c:v>-106.622</c:v>
                </c:pt>
                <c:pt idx="1124">
                  <c:v>-105.855</c:v>
                </c:pt>
                <c:pt idx="1125">
                  <c:v>-106.384</c:v>
                </c:pt>
                <c:pt idx="1126">
                  <c:v>-106.38500000000001</c:v>
                </c:pt>
                <c:pt idx="1127">
                  <c:v>-106.42400000000001</c:v>
                </c:pt>
                <c:pt idx="1128">
                  <c:v>-95.285899999999998</c:v>
                </c:pt>
                <c:pt idx="1129">
                  <c:v>-37.829799999999999</c:v>
                </c:pt>
                <c:pt idx="1130">
                  <c:v>-27.900099999999998</c:v>
                </c:pt>
                <c:pt idx="1131">
                  <c:v>-18.472100000000001</c:v>
                </c:pt>
                <c:pt idx="1132">
                  <c:v>-14.0037</c:v>
                </c:pt>
                <c:pt idx="1133">
                  <c:v>-11.935700000000001</c:v>
                </c:pt>
                <c:pt idx="1134">
                  <c:v>-9.4331800000000001</c:v>
                </c:pt>
                <c:pt idx="1135">
                  <c:v>-10.102499999999999</c:v>
                </c:pt>
                <c:pt idx="1136">
                  <c:v>-9.8031500000000005</c:v>
                </c:pt>
                <c:pt idx="1137">
                  <c:v>-3.8198500000000002</c:v>
                </c:pt>
                <c:pt idx="1138">
                  <c:v>-3.5611299999999999</c:v>
                </c:pt>
                <c:pt idx="1139">
                  <c:v>-3.0944199999999999</c:v>
                </c:pt>
                <c:pt idx="1140">
                  <c:v>-3.55464</c:v>
                </c:pt>
                <c:pt idx="1141">
                  <c:v>-3.0788899999999999</c:v>
                </c:pt>
                <c:pt idx="1142">
                  <c:v>-3.5646399999999998</c:v>
                </c:pt>
                <c:pt idx="1143">
                  <c:v>-3.1291500000000001</c:v>
                </c:pt>
                <c:pt idx="1144">
                  <c:v>-3.49587</c:v>
                </c:pt>
                <c:pt idx="1145">
                  <c:v>-3.22492</c:v>
                </c:pt>
                <c:pt idx="1146">
                  <c:v>-3.3591299999999999</c:v>
                </c:pt>
                <c:pt idx="1147">
                  <c:v>-3.3900800000000002</c:v>
                </c:pt>
                <c:pt idx="1148">
                  <c:v>-3.1935899999999999</c:v>
                </c:pt>
                <c:pt idx="1149">
                  <c:v>-3.5302500000000001</c:v>
                </c:pt>
                <c:pt idx="1150">
                  <c:v>-2.9874800000000001</c:v>
                </c:pt>
                <c:pt idx="1151">
                  <c:v>-3.4234</c:v>
                </c:pt>
                <c:pt idx="1152">
                  <c:v>-2.99986</c:v>
                </c:pt>
                <c:pt idx="1153">
                  <c:v>-3.3620999999999999</c:v>
                </c:pt>
                <c:pt idx="1154">
                  <c:v>-3.08744</c:v>
                </c:pt>
                <c:pt idx="1155">
                  <c:v>-3.3004199999999999</c:v>
                </c:pt>
                <c:pt idx="1156">
                  <c:v>-3.2416399999999999</c:v>
                </c:pt>
                <c:pt idx="1157">
                  <c:v>-3.1526299999999998</c:v>
                </c:pt>
                <c:pt idx="1158">
                  <c:v>-3.3834300000000002</c:v>
                </c:pt>
                <c:pt idx="1159">
                  <c:v>-3.0100099999999999</c:v>
                </c:pt>
                <c:pt idx="1160">
                  <c:v>-3.4433699999999998</c:v>
                </c:pt>
                <c:pt idx="1161">
                  <c:v>-3.00265</c:v>
                </c:pt>
                <c:pt idx="1162">
                  <c:v>-3.3980299999999999</c:v>
                </c:pt>
                <c:pt idx="1163">
                  <c:v>-3.0790600000000001</c:v>
                </c:pt>
                <c:pt idx="1164">
                  <c:v>-3.3167499999999999</c:v>
                </c:pt>
                <c:pt idx="1165">
                  <c:v>-3.19475</c:v>
                </c:pt>
                <c:pt idx="1166">
                  <c:v>-3.18397</c:v>
                </c:pt>
                <c:pt idx="1167">
                  <c:v>-3.3370500000000001</c:v>
                </c:pt>
                <c:pt idx="1168">
                  <c:v>-3.0482300000000002</c:v>
                </c:pt>
                <c:pt idx="1169">
                  <c:v>-3.4096700000000002</c:v>
                </c:pt>
                <c:pt idx="1170">
                  <c:v>-3.0003500000000001</c:v>
                </c:pt>
                <c:pt idx="1171">
                  <c:v>-3.37608</c:v>
                </c:pt>
                <c:pt idx="1172">
                  <c:v>-3.0533700000000001</c:v>
                </c:pt>
                <c:pt idx="1173">
                  <c:v>-3.3191099999999998</c:v>
                </c:pt>
                <c:pt idx="1174">
                  <c:v>-3.1501299999999999</c:v>
                </c:pt>
                <c:pt idx="1175">
                  <c:v>-3.21536</c:v>
                </c:pt>
                <c:pt idx="1176">
                  <c:v>-3.26831</c:v>
                </c:pt>
                <c:pt idx="1177">
                  <c:v>-3.0920100000000001</c:v>
                </c:pt>
                <c:pt idx="1178">
                  <c:v>-7.5981899999999998</c:v>
                </c:pt>
                <c:pt idx="1179">
                  <c:v>-9.2419899999999995</c:v>
                </c:pt>
                <c:pt idx="1180">
                  <c:v>-6.2373000000000003</c:v>
                </c:pt>
                <c:pt idx="1181">
                  <c:v>-5.8292900000000003</c:v>
                </c:pt>
                <c:pt idx="1182">
                  <c:v>-6.3667299999999996</c:v>
                </c:pt>
                <c:pt idx="1183">
                  <c:v>-5.0487099999999998</c:v>
                </c:pt>
                <c:pt idx="1184">
                  <c:v>35.124400000000001</c:v>
                </c:pt>
                <c:pt idx="1185">
                  <c:v>31.964400000000001</c:v>
                </c:pt>
                <c:pt idx="1186">
                  <c:v>31.973800000000001</c:v>
                </c:pt>
                <c:pt idx="1187">
                  <c:v>32.3947</c:v>
                </c:pt>
                <c:pt idx="1188">
                  <c:v>32.064700000000002</c:v>
                </c:pt>
                <c:pt idx="1189">
                  <c:v>32.085599999999999</c:v>
                </c:pt>
                <c:pt idx="1190">
                  <c:v>31.850899999999999</c:v>
                </c:pt>
                <c:pt idx="1191">
                  <c:v>32.285699999999999</c:v>
                </c:pt>
                <c:pt idx="1192">
                  <c:v>32.3063</c:v>
                </c:pt>
                <c:pt idx="1193">
                  <c:v>29.6188</c:v>
                </c:pt>
                <c:pt idx="1194">
                  <c:v>30.498799999999999</c:v>
                </c:pt>
                <c:pt idx="1195">
                  <c:v>32.866599999999998</c:v>
                </c:pt>
                <c:pt idx="1196">
                  <c:v>31.476199999999999</c:v>
                </c:pt>
                <c:pt idx="1197">
                  <c:v>31.9254</c:v>
                </c:pt>
                <c:pt idx="1198">
                  <c:v>32.0687</c:v>
                </c:pt>
                <c:pt idx="1199">
                  <c:v>31.462599999999998</c:v>
                </c:pt>
                <c:pt idx="1200">
                  <c:v>31.335000000000001</c:v>
                </c:pt>
                <c:pt idx="1201">
                  <c:v>32.420200000000001</c:v>
                </c:pt>
                <c:pt idx="1202">
                  <c:v>30.434799999999999</c:v>
                </c:pt>
                <c:pt idx="1203">
                  <c:v>31.2179</c:v>
                </c:pt>
                <c:pt idx="1204">
                  <c:v>31.526800000000001</c:v>
                </c:pt>
                <c:pt idx="1205">
                  <c:v>30.825299999999999</c:v>
                </c:pt>
                <c:pt idx="1206">
                  <c:v>29.961200000000002</c:v>
                </c:pt>
                <c:pt idx="1207">
                  <c:v>31.4069</c:v>
                </c:pt>
                <c:pt idx="1208">
                  <c:v>31.2117</c:v>
                </c:pt>
                <c:pt idx="1209">
                  <c:v>30.966899999999999</c:v>
                </c:pt>
                <c:pt idx="1210">
                  <c:v>30.492000000000001</c:v>
                </c:pt>
                <c:pt idx="1211">
                  <c:v>29.7517</c:v>
                </c:pt>
                <c:pt idx="1212">
                  <c:v>31.299199999999999</c:v>
                </c:pt>
                <c:pt idx="1213">
                  <c:v>29.523299999999999</c:v>
                </c:pt>
                <c:pt idx="1214">
                  <c:v>30.805099999999999</c:v>
                </c:pt>
                <c:pt idx="1215">
                  <c:v>32.034300000000002</c:v>
                </c:pt>
                <c:pt idx="1216">
                  <c:v>30.3583</c:v>
                </c:pt>
                <c:pt idx="1217">
                  <c:v>30.670999999999999</c:v>
                </c:pt>
                <c:pt idx="1218">
                  <c:v>31.3154</c:v>
                </c:pt>
                <c:pt idx="1219">
                  <c:v>30.604099999999999</c:v>
                </c:pt>
                <c:pt idx="1220">
                  <c:v>29.745899999999999</c:v>
                </c:pt>
                <c:pt idx="1221">
                  <c:v>29.296399999999998</c:v>
                </c:pt>
                <c:pt idx="1222">
                  <c:v>28.5657</c:v>
                </c:pt>
                <c:pt idx="1223">
                  <c:v>29.285</c:v>
                </c:pt>
                <c:pt idx="1224">
                  <c:v>30.591200000000001</c:v>
                </c:pt>
                <c:pt idx="1225">
                  <c:v>30.0137</c:v>
                </c:pt>
                <c:pt idx="1226">
                  <c:v>29.508500000000002</c:v>
                </c:pt>
                <c:pt idx="1227">
                  <c:v>29.7043</c:v>
                </c:pt>
                <c:pt idx="1228">
                  <c:v>30.145099999999999</c:v>
                </c:pt>
                <c:pt idx="1229">
                  <c:v>31.361699999999999</c:v>
                </c:pt>
                <c:pt idx="1230">
                  <c:v>30.209900000000001</c:v>
                </c:pt>
                <c:pt idx="1231">
                  <c:v>30.185099999999998</c:v>
                </c:pt>
                <c:pt idx="1232">
                  <c:v>31.405899999999999</c:v>
                </c:pt>
                <c:pt idx="1233">
                  <c:v>30.026800000000001</c:v>
                </c:pt>
                <c:pt idx="1234">
                  <c:v>29.823899999999998</c:v>
                </c:pt>
                <c:pt idx="1235">
                  <c:v>29.980599999999999</c:v>
                </c:pt>
                <c:pt idx="1236">
                  <c:v>29.902799999999999</c:v>
                </c:pt>
                <c:pt idx="1237">
                  <c:v>29.043199999999999</c:v>
                </c:pt>
                <c:pt idx="1238">
                  <c:v>29.788</c:v>
                </c:pt>
                <c:pt idx="1239">
                  <c:v>29.4529</c:v>
                </c:pt>
                <c:pt idx="1240">
                  <c:v>29.883600000000001</c:v>
                </c:pt>
                <c:pt idx="1241">
                  <c:v>30.070499999999999</c:v>
                </c:pt>
                <c:pt idx="1242">
                  <c:v>29.887499999999999</c:v>
                </c:pt>
                <c:pt idx="1243">
                  <c:v>29.419</c:v>
                </c:pt>
                <c:pt idx="1244">
                  <c:v>28.6374</c:v>
                </c:pt>
                <c:pt idx="1245">
                  <c:v>27.414999999999999</c:v>
                </c:pt>
                <c:pt idx="1246">
                  <c:v>29.047799999999999</c:v>
                </c:pt>
                <c:pt idx="1247">
                  <c:v>29.2667</c:v>
                </c:pt>
                <c:pt idx="1248">
                  <c:v>28.340800000000002</c:v>
                </c:pt>
                <c:pt idx="1249">
                  <c:v>29.6326</c:v>
                </c:pt>
                <c:pt idx="1250">
                  <c:v>30.022099999999998</c:v>
                </c:pt>
                <c:pt idx="1251">
                  <c:v>28.678599999999999</c:v>
                </c:pt>
                <c:pt idx="1252">
                  <c:v>29.186299999999999</c:v>
                </c:pt>
                <c:pt idx="1253">
                  <c:v>29.3065</c:v>
                </c:pt>
                <c:pt idx="1254">
                  <c:v>28.941299999999998</c:v>
                </c:pt>
                <c:pt idx="1255">
                  <c:v>29.467500000000001</c:v>
                </c:pt>
                <c:pt idx="1256">
                  <c:v>27.915500000000002</c:v>
                </c:pt>
                <c:pt idx="1257">
                  <c:v>28.944900000000001</c:v>
                </c:pt>
                <c:pt idx="1258">
                  <c:v>29.789400000000001</c:v>
                </c:pt>
                <c:pt idx="1259">
                  <c:v>28.904800000000002</c:v>
                </c:pt>
                <c:pt idx="1260">
                  <c:v>28.430299999999999</c:v>
                </c:pt>
                <c:pt idx="1261">
                  <c:v>29.4345</c:v>
                </c:pt>
                <c:pt idx="1262">
                  <c:v>28.985499999999998</c:v>
                </c:pt>
                <c:pt idx="1263">
                  <c:v>28.533300000000001</c:v>
                </c:pt>
                <c:pt idx="1264">
                  <c:v>28.5123</c:v>
                </c:pt>
                <c:pt idx="1265">
                  <c:v>27.9895</c:v>
                </c:pt>
                <c:pt idx="1266">
                  <c:v>27.5213</c:v>
                </c:pt>
                <c:pt idx="1267">
                  <c:v>29.749400000000001</c:v>
                </c:pt>
                <c:pt idx="1268">
                  <c:v>28.4071</c:v>
                </c:pt>
                <c:pt idx="1269">
                  <c:v>27.451699999999999</c:v>
                </c:pt>
                <c:pt idx="1270">
                  <c:v>28.7409</c:v>
                </c:pt>
                <c:pt idx="1271">
                  <c:v>28.657800000000002</c:v>
                </c:pt>
                <c:pt idx="1272">
                  <c:v>28.290099999999999</c:v>
                </c:pt>
                <c:pt idx="1273">
                  <c:v>33.913800000000002</c:v>
                </c:pt>
                <c:pt idx="1274">
                  <c:v>49.192399999999999</c:v>
                </c:pt>
                <c:pt idx="1275">
                  <c:v>26.967099999999999</c:v>
                </c:pt>
                <c:pt idx="1276">
                  <c:v>8.3372799999999998</c:v>
                </c:pt>
                <c:pt idx="1277">
                  <c:v>-4.7366999999999999</c:v>
                </c:pt>
                <c:pt idx="1278">
                  <c:v>-6.89025</c:v>
                </c:pt>
                <c:pt idx="1279">
                  <c:v>-7.5624599999999997</c:v>
                </c:pt>
                <c:pt idx="1280">
                  <c:v>-7.7503299999999999</c:v>
                </c:pt>
                <c:pt idx="1281">
                  <c:v>-7.27841</c:v>
                </c:pt>
                <c:pt idx="1282">
                  <c:v>-3.65673</c:v>
                </c:pt>
                <c:pt idx="1283">
                  <c:v>-3.5990899999999999</c:v>
                </c:pt>
                <c:pt idx="1284">
                  <c:v>-3.1123400000000001</c:v>
                </c:pt>
                <c:pt idx="1285">
                  <c:v>-3.4845999999999999</c:v>
                </c:pt>
                <c:pt idx="1286">
                  <c:v>-3.0282100000000001</c:v>
                </c:pt>
                <c:pt idx="1287">
                  <c:v>-3.4452500000000001</c:v>
                </c:pt>
                <c:pt idx="1288">
                  <c:v>-3.1019100000000002</c:v>
                </c:pt>
                <c:pt idx="1289">
                  <c:v>-3.3294899999999998</c:v>
                </c:pt>
                <c:pt idx="1290">
                  <c:v>-3.2530700000000001</c:v>
                </c:pt>
                <c:pt idx="1291">
                  <c:v>-3.1936</c:v>
                </c:pt>
                <c:pt idx="1292">
                  <c:v>-3.4228499999999999</c:v>
                </c:pt>
                <c:pt idx="1293">
                  <c:v>-3.0573299999999999</c:v>
                </c:pt>
                <c:pt idx="1294">
                  <c:v>-3.4969299999999999</c:v>
                </c:pt>
                <c:pt idx="1295">
                  <c:v>-3.0042300000000002</c:v>
                </c:pt>
                <c:pt idx="1296">
                  <c:v>-3.4935399999999999</c:v>
                </c:pt>
                <c:pt idx="1297">
                  <c:v>-3.0644399999999998</c:v>
                </c:pt>
                <c:pt idx="1298">
                  <c:v>-3.4075099999999998</c:v>
                </c:pt>
                <c:pt idx="1299">
                  <c:v>-3.1846000000000001</c:v>
                </c:pt>
                <c:pt idx="1300">
                  <c:v>-3.25949</c:v>
                </c:pt>
                <c:pt idx="1301">
                  <c:v>-3.3647999999999998</c:v>
                </c:pt>
                <c:pt idx="1302">
                  <c:v>-3.0750700000000002</c:v>
                </c:pt>
                <c:pt idx="1303">
                  <c:v>-3.4951300000000001</c:v>
                </c:pt>
                <c:pt idx="1304">
                  <c:v>-3.00305</c:v>
                </c:pt>
                <c:pt idx="1305">
                  <c:v>-3.5214300000000001</c:v>
                </c:pt>
                <c:pt idx="1306">
                  <c:v>-3.0054099999999999</c:v>
                </c:pt>
                <c:pt idx="1307">
                  <c:v>-3.4633699999999998</c:v>
                </c:pt>
                <c:pt idx="1308">
                  <c:v>-3.1194799999999998</c:v>
                </c:pt>
                <c:pt idx="1309">
                  <c:v>-3.2876500000000002</c:v>
                </c:pt>
                <c:pt idx="1310">
                  <c:v>-3.2942800000000001</c:v>
                </c:pt>
                <c:pt idx="1311">
                  <c:v>-3.1385200000000002</c:v>
                </c:pt>
                <c:pt idx="1312">
                  <c:v>-3.4674399999999999</c:v>
                </c:pt>
                <c:pt idx="1313">
                  <c:v>-3.0147499999999998</c:v>
                </c:pt>
                <c:pt idx="1314">
                  <c:v>-3.53728</c:v>
                </c:pt>
                <c:pt idx="1315">
                  <c:v>-2.82152</c:v>
                </c:pt>
                <c:pt idx="1316">
                  <c:v>-3.3423400000000001</c:v>
                </c:pt>
                <c:pt idx="1317">
                  <c:v>-2.8830499999999999</c:v>
                </c:pt>
                <c:pt idx="1318">
                  <c:v>-3.2659799999999999</c:v>
                </c:pt>
                <c:pt idx="1319">
                  <c:v>-8.0674600000000005</c:v>
                </c:pt>
                <c:pt idx="1320">
                  <c:v>-10.9704</c:v>
                </c:pt>
                <c:pt idx="1321">
                  <c:v>-46.510199999999998</c:v>
                </c:pt>
                <c:pt idx="1322">
                  <c:v>-83.405000000000001</c:v>
                </c:pt>
                <c:pt idx="1323">
                  <c:v>-123.518</c:v>
                </c:pt>
                <c:pt idx="1324">
                  <c:v>-108.90900000000001</c:v>
                </c:pt>
                <c:pt idx="1325">
                  <c:v>-95.387900000000002</c:v>
                </c:pt>
                <c:pt idx="1326">
                  <c:v>-95.916899999999998</c:v>
                </c:pt>
                <c:pt idx="1327">
                  <c:v>-96.976699999999994</c:v>
                </c:pt>
                <c:pt idx="1328">
                  <c:v>-97.896199999999993</c:v>
                </c:pt>
                <c:pt idx="1329">
                  <c:v>-96.178200000000004</c:v>
                </c:pt>
                <c:pt idx="1330">
                  <c:v>-96.03</c:v>
                </c:pt>
                <c:pt idx="1331">
                  <c:v>-99.826300000000003</c:v>
                </c:pt>
                <c:pt idx="1332">
                  <c:v>-98.532600000000002</c:v>
                </c:pt>
                <c:pt idx="1333">
                  <c:v>-97.376499999999993</c:v>
                </c:pt>
                <c:pt idx="1334">
                  <c:v>-97.742699999999999</c:v>
                </c:pt>
                <c:pt idx="1335">
                  <c:v>-97.828599999999994</c:v>
                </c:pt>
                <c:pt idx="1336">
                  <c:v>-98.119500000000002</c:v>
                </c:pt>
                <c:pt idx="1337">
                  <c:v>-99.544300000000007</c:v>
                </c:pt>
                <c:pt idx="1338">
                  <c:v>-98.743600000000001</c:v>
                </c:pt>
                <c:pt idx="1339">
                  <c:v>-98.886600000000001</c:v>
                </c:pt>
                <c:pt idx="1340">
                  <c:v>-99.370999999999995</c:v>
                </c:pt>
                <c:pt idx="1341">
                  <c:v>-100.917</c:v>
                </c:pt>
                <c:pt idx="1342">
                  <c:v>-98.617999999999995</c:v>
                </c:pt>
                <c:pt idx="1343">
                  <c:v>-101.212</c:v>
                </c:pt>
                <c:pt idx="1344">
                  <c:v>-99.995999999999995</c:v>
                </c:pt>
                <c:pt idx="1345">
                  <c:v>-101.161</c:v>
                </c:pt>
                <c:pt idx="1346">
                  <c:v>-99.176599999999993</c:v>
                </c:pt>
                <c:pt idx="1347">
                  <c:v>-99.129099999999994</c:v>
                </c:pt>
                <c:pt idx="1348">
                  <c:v>-100.52</c:v>
                </c:pt>
                <c:pt idx="1349">
                  <c:v>-102.548</c:v>
                </c:pt>
                <c:pt idx="1350">
                  <c:v>-101.605</c:v>
                </c:pt>
                <c:pt idx="1351">
                  <c:v>-103.87</c:v>
                </c:pt>
                <c:pt idx="1352">
                  <c:v>-103.389</c:v>
                </c:pt>
                <c:pt idx="1353">
                  <c:v>-102.441</c:v>
                </c:pt>
                <c:pt idx="1354">
                  <c:v>-102.075</c:v>
                </c:pt>
                <c:pt idx="1355">
                  <c:v>-102.997</c:v>
                </c:pt>
                <c:pt idx="1356">
                  <c:v>-101.88800000000001</c:v>
                </c:pt>
                <c:pt idx="1357">
                  <c:v>-100.126</c:v>
                </c:pt>
                <c:pt idx="1358">
                  <c:v>-101.053</c:v>
                </c:pt>
                <c:pt idx="1359">
                  <c:v>-102.548</c:v>
                </c:pt>
                <c:pt idx="1360">
                  <c:v>-102.643</c:v>
                </c:pt>
                <c:pt idx="1361">
                  <c:v>-103.05200000000001</c:v>
                </c:pt>
                <c:pt idx="1362">
                  <c:v>-102.93</c:v>
                </c:pt>
                <c:pt idx="1363">
                  <c:v>-101.044</c:v>
                </c:pt>
                <c:pt idx="1364">
                  <c:v>-101.364</c:v>
                </c:pt>
                <c:pt idx="1365">
                  <c:v>-101.97499999999999</c:v>
                </c:pt>
                <c:pt idx="1366">
                  <c:v>-100.84699999999999</c:v>
                </c:pt>
                <c:pt idx="1367">
                  <c:v>-100.977</c:v>
                </c:pt>
                <c:pt idx="1368">
                  <c:v>-101.73</c:v>
                </c:pt>
                <c:pt idx="1369">
                  <c:v>-103.90300000000001</c:v>
                </c:pt>
                <c:pt idx="1370">
                  <c:v>-104.878</c:v>
                </c:pt>
                <c:pt idx="1371">
                  <c:v>-105.869</c:v>
                </c:pt>
                <c:pt idx="1372">
                  <c:v>-103.252</c:v>
                </c:pt>
                <c:pt idx="1373">
                  <c:v>-102.136</c:v>
                </c:pt>
                <c:pt idx="1374">
                  <c:v>-105.03100000000001</c:v>
                </c:pt>
                <c:pt idx="1375">
                  <c:v>-103.88200000000001</c:v>
                </c:pt>
                <c:pt idx="1376">
                  <c:v>-103.995</c:v>
                </c:pt>
                <c:pt idx="1377">
                  <c:v>-104.521</c:v>
                </c:pt>
                <c:pt idx="1378">
                  <c:v>-103.90900000000001</c:v>
                </c:pt>
                <c:pt idx="1379">
                  <c:v>-104.256</c:v>
                </c:pt>
                <c:pt idx="1380">
                  <c:v>-104.392</c:v>
                </c:pt>
                <c:pt idx="1381">
                  <c:v>-104.395</c:v>
                </c:pt>
                <c:pt idx="1382">
                  <c:v>-103.41</c:v>
                </c:pt>
                <c:pt idx="1383">
                  <c:v>-105.01300000000001</c:v>
                </c:pt>
                <c:pt idx="1384">
                  <c:v>-106.089</c:v>
                </c:pt>
                <c:pt idx="1385">
                  <c:v>-102.809</c:v>
                </c:pt>
                <c:pt idx="1386">
                  <c:v>-106.791</c:v>
                </c:pt>
                <c:pt idx="1387">
                  <c:v>-106.26600000000001</c:v>
                </c:pt>
                <c:pt idx="1388">
                  <c:v>-104.373</c:v>
                </c:pt>
                <c:pt idx="1389">
                  <c:v>-103.636</c:v>
                </c:pt>
                <c:pt idx="1390">
                  <c:v>-104.81699999999999</c:v>
                </c:pt>
                <c:pt idx="1391">
                  <c:v>-106.384</c:v>
                </c:pt>
                <c:pt idx="1392">
                  <c:v>-106.544</c:v>
                </c:pt>
                <c:pt idx="1393">
                  <c:v>-104.15</c:v>
                </c:pt>
                <c:pt idx="1394">
                  <c:v>-104.699</c:v>
                </c:pt>
                <c:pt idx="1395">
                  <c:v>-106.54600000000001</c:v>
                </c:pt>
                <c:pt idx="1396">
                  <c:v>-106.831</c:v>
                </c:pt>
                <c:pt idx="1397">
                  <c:v>-107.28700000000001</c:v>
                </c:pt>
                <c:pt idx="1398">
                  <c:v>-106.29900000000001</c:v>
                </c:pt>
                <c:pt idx="1399">
                  <c:v>-105.85299999999999</c:v>
                </c:pt>
                <c:pt idx="1400">
                  <c:v>-105.258</c:v>
                </c:pt>
                <c:pt idx="1401">
                  <c:v>-106.40300000000001</c:v>
                </c:pt>
                <c:pt idx="1402">
                  <c:v>-105.011</c:v>
                </c:pt>
                <c:pt idx="1403">
                  <c:v>-109.319</c:v>
                </c:pt>
                <c:pt idx="1404">
                  <c:v>-110.124</c:v>
                </c:pt>
                <c:pt idx="1405">
                  <c:v>-105.161</c:v>
                </c:pt>
                <c:pt idx="1406">
                  <c:v>-106.312</c:v>
                </c:pt>
                <c:pt idx="1407">
                  <c:v>-106.77800000000001</c:v>
                </c:pt>
                <c:pt idx="1408">
                  <c:v>-105.318</c:v>
                </c:pt>
                <c:pt idx="1409">
                  <c:v>-107.474</c:v>
                </c:pt>
                <c:pt idx="1410">
                  <c:v>-107.071</c:v>
                </c:pt>
                <c:pt idx="1411">
                  <c:v>-106.471</c:v>
                </c:pt>
                <c:pt idx="1412">
                  <c:v>-107.46899999999999</c:v>
                </c:pt>
                <c:pt idx="1413">
                  <c:v>-107.03400000000001</c:v>
                </c:pt>
                <c:pt idx="1414">
                  <c:v>-49.003</c:v>
                </c:pt>
                <c:pt idx="1415">
                  <c:v>-33.110900000000001</c:v>
                </c:pt>
                <c:pt idx="1416">
                  <c:v>-23.391500000000001</c:v>
                </c:pt>
                <c:pt idx="1417">
                  <c:v>-13.2692</c:v>
                </c:pt>
                <c:pt idx="1418">
                  <c:v>-12.565899999999999</c:v>
                </c:pt>
                <c:pt idx="1419">
                  <c:v>-12.5154</c:v>
                </c:pt>
                <c:pt idx="1420">
                  <c:v>-10.0036</c:v>
                </c:pt>
                <c:pt idx="1421">
                  <c:v>-10.3062</c:v>
                </c:pt>
                <c:pt idx="1422">
                  <c:v>-9.6924399999999995</c:v>
                </c:pt>
                <c:pt idx="1423">
                  <c:v>-3.52257</c:v>
                </c:pt>
                <c:pt idx="1424">
                  <c:v>-3.01532</c:v>
                </c:pt>
                <c:pt idx="1425">
                  <c:v>-3.6067100000000001</c:v>
                </c:pt>
                <c:pt idx="1426">
                  <c:v>-3.31833</c:v>
                </c:pt>
                <c:pt idx="1427">
                  <c:v>-3.3537699999999999</c:v>
                </c:pt>
                <c:pt idx="1428">
                  <c:v>-3.4803899999999999</c:v>
                </c:pt>
                <c:pt idx="1429">
                  <c:v>-3.21184</c:v>
                </c:pt>
                <c:pt idx="1430">
                  <c:v>-3.5903</c:v>
                </c:pt>
                <c:pt idx="1431">
                  <c:v>-3.1370300000000002</c:v>
                </c:pt>
                <c:pt idx="1432">
                  <c:v>-3.57</c:v>
                </c:pt>
                <c:pt idx="1433">
                  <c:v>-3.1909399999999999</c:v>
                </c:pt>
                <c:pt idx="1434">
                  <c:v>-3.5196399999999999</c:v>
                </c:pt>
                <c:pt idx="1435">
                  <c:v>-3.2641399999999998</c:v>
                </c:pt>
                <c:pt idx="1436">
                  <c:v>-3.33541</c:v>
                </c:pt>
                <c:pt idx="1437">
                  <c:v>-3.3420399999999999</c:v>
                </c:pt>
                <c:pt idx="1438">
                  <c:v>-3.1088900000000002</c:v>
                </c:pt>
                <c:pt idx="1439">
                  <c:v>-3.40028</c:v>
                </c:pt>
                <c:pt idx="1440">
                  <c:v>-9.2729700000000008</c:v>
                </c:pt>
                <c:pt idx="1441">
                  <c:v>-6.7140599999999999</c:v>
                </c:pt>
                <c:pt idx="1442">
                  <c:v>-5.6545500000000004</c:v>
                </c:pt>
                <c:pt idx="1443">
                  <c:v>-6.4466799999999997</c:v>
                </c:pt>
                <c:pt idx="1444">
                  <c:v>-5.2839</c:v>
                </c:pt>
                <c:pt idx="1445">
                  <c:v>34.466099999999997</c:v>
                </c:pt>
                <c:pt idx="1446">
                  <c:v>32.006100000000004</c:v>
                </c:pt>
                <c:pt idx="1447">
                  <c:v>32.646099999999997</c:v>
                </c:pt>
                <c:pt idx="1448">
                  <c:v>32.319499999999998</c:v>
                </c:pt>
                <c:pt idx="1449">
                  <c:v>32.246600000000001</c:v>
                </c:pt>
                <c:pt idx="1450">
                  <c:v>32.3217</c:v>
                </c:pt>
                <c:pt idx="1451">
                  <c:v>32.369</c:v>
                </c:pt>
                <c:pt idx="1452">
                  <c:v>32.642699999999998</c:v>
                </c:pt>
                <c:pt idx="1453">
                  <c:v>31.827500000000001</c:v>
                </c:pt>
                <c:pt idx="1454">
                  <c:v>30.237500000000001</c:v>
                </c:pt>
                <c:pt idx="1455">
                  <c:v>30.887599999999999</c:v>
                </c:pt>
                <c:pt idx="1456">
                  <c:v>32.567500000000003</c:v>
                </c:pt>
                <c:pt idx="1457">
                  <c:v>31.622900000000001</c:v>
                </c:pt>
                <c:pt idx="1458">
                  <c:v>32.7224</c:v>
                </c:pt>
                <c:pt idx="1459">
                  <c:v>31.741</c:v>
                </c:pt>
                <c:pt idx="1460">
                  <c:v>31.433700000000002</c:v>
                </c:pt>
                <c:pt idx="1461">
                  <c:v>32.083199999999998</c:v>
                </c:pt>
                <c:pt idx="1462">
                  <c:v>32.2273</c:v>
                </c:pt>
                <c:pt idx="1463">
                  <c:v>30.3371</c:v>
                </c:pt>
                <c:pt idx="1464">
                  <c:v>31.216999999999999</c:v>
                </c:pt>
                <c:pt idx="1465">
                  <c:v>32.283700000000003</c:v>
                </c:pt>
                <c:pt idx="1466">
                  <c:v>31.424499999999998</c:v>
                </c:pt>
                <c:pt idx="1467">
                  <c:v>30.2134</c:v>
                </c:pt>
                <c:pt idx="1468">
                  <c:v>31.610199999999999</c:v>
                </c:pt>
                <c:pt idx="1469">
                  <c:v>31.675000000000001</c:v>
                </c:pt>
                <c:pt idx="1470">
                  <c:v>31.204999999999998</c:v>
                </c:pt>
                <c:pt idx="1471">
                  <c:v>30.772400000000001</c:v>
                </c:pt>
                <c:pt idx="1472">
                  <c:v>30.497599999999998</c:v>
                </c:pt>
                <c:pt idx="1473">
                  <c:v>30.8065</c:v>
                </c:pt>
                <c:pt idx="1474">
                  <c:v>29.982800000000001</c:v>
                </c:pt>
                <c:pt idx="1475">
                  <c:v>31.5017</c:v>
                </c:pt>
                <c:pt idx="1476">
                  <c:v>31.988600000000002</c:v>
                </c:pt>
                <c:pt idx="1477">
                  <c:v>30.591999999999999</c:v>
                </c:pt>
                <c:pt idx="1478">
                  <c:v>31.227499999999999</c:v>
                </c:pt>
                <c:pt idx="1479">
                  <c:v>32.002200000000002</c:v>
                </c:pt>
                <c:pt idx="1480">
                  <c:v>30.8461</c:v>
                </c:pt>
                <c:pt idx="1481">
                  <c:v>29.920500000000001</c:v>
                </c:pt>
                <c:pt idx="1482">
                  <c:v>30.2697</c:v>
                </c:pt>
                <c:pt idx="1483">
                  <c:v>28.6267</c:v>
                </c:pt>
                <c:pt idx="1484">
                  <c:v>29.270700000000001</c:v>
                </c:pt>
                <c:pt idx="1485">
                  <c:v>31.281700000000001</c:v>
                </c:pt>
                <c:pt idx="1486">
                  <c:v>30.7744</c:v>
                </c:pt>
                <c:pt idx="1487">
                  <c:v>29.873699999999999</c:v>
                </c:pt>
                <c:pt idx="1488">
                  <c:v>29.827100000000002</c:v>
                </c:pt>
                <c:pt idx="1489">
                  <c:v>30.619800000000001</c:v>
                </c:pt>
                <c:pt idx="1490">
                  <c:v>30.911000000000001</c:v>
                </c:pt>
                <c:pt idx="1491">
                  <c:v>31.0379</c:v>
                </c:pt>
                <c:pt idx="1492">
                  <c:v>30.733799999999999</c:v>
                </c:pt>
                <c:pt idx="1493">
                  <c:v>31.402000000000001</c:v>
                </c:pt>
                <c:pt idx="1494">
                  <c:v>30.916499999999999</c:v>
                </c:pt>
                <c:pt idx="1495">
                  <c:v>30.424900000000001</c:v>
                </c:pt>
                <c:pt idx="1496">
                  <c:v>29.947099999999999</c:v>
                </c:pt>
                <c:pt idx="1497">
                  <c:v>30.364799999999999</c:v>
                </c:pt>
                <c:pt idx="1498">
                  <c:v>29.482199999999999</c:v>
                </c:pt>
                <c:pt idx="1499">
                  <c:v>30.52</c:v>
                </c:pt>
                <c:pt idx="1500">
                  <c:v>30.257300000000001</c:v>
                </c:pt>
                <c:pt idx="1501">
                  <c:v>30.122800000000002</c:v>
                </c:pt>
                <c:pt idx="1502">
                  <c:v>29.9086</c:v>
                </c:pt>
                <c:pt idx="1503">
                  <c:v>30.437200000000001</c:v>
                </c:pt>
                <c:pt idx="1504">
                  <c:v>29.566400000000002</c:v>
                </c:pt>
                <c:pt idx="1505">
                  <c:v>29.8155</c:v>
                </c:pt>
                <c:pt idx="1506">
                  <c:v>28.688700000000001</c:v>
                </c:pt>
                <c:pt idx="1507">
                  <c:v>29.201799999999999</c:v>
                </c:pt>
                <c:pt idx="1508">
                  <c:v>28.997299999999999</c:v>
                </c:pt>
                <c:pt idx="1509">
                  <c:v>28.773700000000002</c:v>
                </c:pt>
                <c:pt idx="1510">
                  <c:v>30.091100000000001</c:v>
                </c:pt>
                <c:pt idx="1511">
                  <c:v>30.602799999999998</c:v>
                </c:pt>
                <c:pt idx="1512">
                  <c:v>28.7013</c:v>
                </c:pt>
                <c:pt idx="1513">
                  <c:v>29.2561</c:v>
                </c:pt>
                <c:pt idx="1514">
                  <c:v>28.873200000000001</c:v>
                </c:pt>
                <c:pt idx="1515">
                  <c:v>29.2288</c:v>
                </c:pt>
                <c:pt idx="1516">
                  <c:v>29.707599999999999</c:v>
                </c:pt>
                <c:pt idx="1517">
                  <c:v>28.686900000000001</c:v>
                </c:pt>
                <c:pt idx="1518">
                  <c:v>29.453800000000001</c:v>
                </c:pt>
                <c:pt idx="1519">
                  <c:v>29.915800000000001</c:v>
                </c:pt>
                <c:pt idx="1520">
                  <c:v>30.001000000000001</c:v>
                </c:pt>
                <c:pt idx="1521">
                  <c:v>29.618200000000002</c:v>
                </c:pt>
                <c:pt idx="1522">
                  <c:v>28.839400000000001</c:v>
                </c:pt>
                <c:pt idx="1523">
                  <c:v>29.495200000000001</c:v>
                </c:pt>
                <c:pt idx="1524">
                  <c:v>28.807400000000001</c:v>
                </c:pt>
                <c:pt idx="1525">
                  <c:v>29.181699999999999</c:v>
                </c:pt>
                <c:pt idx="1526">
                  <c:v>27.964099999999998</c:v>
                </c:pt>
                <c:pt idx="1527">
                  <c:v>27.943300000000001</c:v>
                </c:pt>
                <c:pt idx="1528">
                  <c:v>29.624400000000001</c:v>
                </c:pt>
                <c:pt idx="1529">
                  <c:v>28.838200000000001</c:v>
                </c:pt>
                <c:pt idx="1530">
                  <c:v>28.002300000000002</c:v>
                </c:pt>
                <c:pt idx="1531">
                  <c:v>29.335999999999999</c:v>
                </c:pt>
                <c:pt idx="1532">
                  <c:v>29.236899999999999</c:v>
                </c:pt>
                <c:pt idx="1533">
                  <c:v>27.520800000000001</c:v>
                </c:pt>
                <c:pt idx="1534">
                  <c:v>31.197299999999998</c:v>
                </c:pt>
                <c:pt idx="1535">
                  <c:v>52.18</c:v>
                </c:pt>
                <c:pt idx="1536">
                  <c:v>28.978100000000001</c:v>
                </c:pt>
                <c:pt idx="1537">
                  <c:v>10.171900000000001</c:v>
                </c:pt>
                <c:pt idx="1538">
                  <c:v>-4.3179400000000001</c:v>
                </c:pt>
                <c:pt idx="1539">
                  <c:v>-6.8891600000000004</c:v>
                </c:pt>
                <c:pt idx="1540">
                  <c:v>-8.1938200000000005</c:v>
                </c:pt>
                <c:pt idx="1541">
                  <c:v>-7.9827300000000001</c:v>
                </c:pt>
                <c:pt idx="1542">
                  <c:v>-7.75807</c:v>
                </c:pt>
                <c:pt idx="1543">
                  <c:v>-3.8925700000000001</c:v>
                </c:pt>
                <c:pt idx="1544">
                  <c:v>-3.6337600000000001</c:v>
                </c:pt>
                <c:pt idx="1545">
                  <c:v>-2.9876100000000001</c:v>
                </c:pt>
                <c:pt idx="1546">
                  <c:v>-3.53755</c:v>
                </c:pt>
                <c:pt idx="1547">
                  <c:v>-3.0621999999999998</c:v>
                </c:pt>
                <c:pt idx="1548">
                  <c:v>-3.5037099999999999</c:v>
                </c:pt>
                <c:pt idx="1549">
                  <c:v>-3.13523</c:v>
                </c:pt>
                <c:pt idx="1550">
                  <c:v>-3.3818800000000002</c:v>
                </c:pt>
                <c:pt idx="1551">
                  <c:v>-3.2644899999999999</c:v>
                </c:pt>
                <c:pt idx="1552">
                  <c:v>-3.23665</c:v>
                </c:pt>
                <c:pt idx="1553">
                  <c:v>-3.45153</c:v>
                </c:pt>
                <c:pt idx="1554">
                  <c:v>-3.1074099999999998</c:v>
                </c:pt>
                <c:pt idx="1555">
                  <c:v>-3.5333299999999999</c:v>
                </c:pt>
                <c:pt idx="1556">
                  <c:v>-3.0482900000000002</c:v>
                </c:pt>
                <c:pt idx="1557">
                  <c:v>-3.55844</c:v>
                </c:pt>
                <c:pt idx="1558">
                  <c:v>-3.0918199999999998</c:v>
                </c:pt>
                <c:pt idx="1559">
                  <c:v>-3.4454799999999999</c:v>
                </c:pt>
                <c:pt idx="1560">
                  <c:v>-3.2389399999999999</c:v>
                </c:pt>
                <c:pt idx="1561">
                  <c:v>-3.2992599999999999</c:v>
                </c:pt>
                <c:pt idx="1562">
                  <c:v>-3.4054500000000001</c:v>
                </c:pt>
                <c:pt idx="1563">
                  <c:v>-3.1352699999999998</c:v>
                </c:pt>
                <c:pt idx="1564">
                  <c:v>-3.51085</c:v>
                </c:pt>
                <c:pt idx="1565">
                  <c:v>-3.0308700000000002</c:v>
                </c:pt>
                <c:pt idx="1566">
                  <c:v>-3.5466799999999998</c:v>
                </c:pt>
                <c:pt idx="1567">
                  <c:v>-3.0509900000000001</c:v>
                </c:pt>
                <c:pt idx="1568">
                  <c:v>-3.4807700000000001</c:v>
                </c:pt>
                <c:pt idx="1569">
                  <c:v>-3.1583000000000001</c:v>
                </c:pt>
                <c:pt idx="1570">
                  <c:v>-3.32674</c:v>
                </c:pt>
                <c:pt idx="1571">
                  <c:v>-3.3366699999999998</c:v>
                </c:pt>
                <c:pt idx="1572">
                  <c:v>-3.1762999999999999</c:v>
                </c:pt>
                <c:pt idx="1573">
                  <c:v>-3.4830700000000001</c:v>
                </c:pt>
                <c:pt idx="1574">
                  <c:v>-3.0801099999999999</c:v>
                </c:pt>
                <c:pt idx="1575">
                  <c:v>-3.5494300000000001</c:v>
                </c:pt>
                <c:pt idx="1576">
                  <c:v>-3.05097</c:v>
                </c:pt>
                <c:pt idx="1577">
                  <c:v>-3.4610699999999999</c:v>
                </c:pt>
                <c:pt idx="1578">
                  <c:v>-2.98895</c:v>
                </c:pt>
                <c:pt idx="1579">
                  <c:v>-3.2572800000000002</c:v>
                </c:pt>
                <c:pt idx="1580">
                  <c:v>-3.0920100000000001</c:v>
                </c:pt>
                <c:pt idx="1581">
                  <c:v>-3.39283</c:v>
                </c:pt>
                <c:pt idx="1582">
                  <c:v>-3.2084999999999999</c:v>
                </c:pt>
                <c:pt idx="1583">
                  <c:v>-3.0787</c:v>
                </c:pt>
                <c:pt idx="1584">
                  <c:v>-3.4761299999999999</c:v>
                </c:pt>
                <c:pt idx="1585">
                  <c:v>-3.0026600000000001</c:v>
                </c:pt>
                <c:pt idx="1586">
                  <c:v>-3.5040900000000001</c:v>
                </c:pt>
                <c:pt idx="1587">
                  <c:v>-3.0286400000000002</c:v>
                </c:pt>
                <c:pt idx="1588">
                  <c:v>-3.4169700000000001</c:v>
                </c:pt>
                <c:pt idx="1589">
                  <c:v>-3.0504199999999999</c:v>
                </c:pt>
                <c:pt idx="1590">
                  <c:v>-3.2071700000000001</c:v>
                </c:pt>
                <c:pt idx="1591">
                  <c:v>-2.7083699999999999</c:v>
                </c:pt>
                <c:pt idx="1592">
                  <c:v>-3.12906</c:v>
                </c:pt>
                <c:pt idx="1593">
                  <c:v>-8.5886600000000008</c:v>
                </c:pt>
                <c:pt idx="1594">
                  <c:v>-13.663500000000001</c:v>
                </c:pt>
                <c:pt idx="1595">
                  <c:v>-51.993299999999998</c:v>
                </c:pt>
                <c:pt idx="1596">
                  <c:v>-91.220500000000001</c:v>
                </c:pt>
                <c:pt idx="1597">
                  <c:v>-132.12299999999999</c:v>
                </c:pt>
                <c:pt idx="1598">
                  <c:v>-98.209900000000005</c:v>
                </c:pt>
                <c:pt idx="1599">
                  <c:v>-96.289100000000005</c:v>
                </c:pt>
                <c:pt idx="1600">
                  <c:v>-97.743899999999996</c:v>
                </c:pt>
                <c:pt idx="1601">
                  <c:v>-96.462999999999994</c:v>
                </c:pt>
                <c:pt idx="1602">
                  <c:v>-98.557000000000002</c:v>
                </c:pt>
                <c:pt idx="1603">
                  <c:v>-97.390900000000002</c:v>
                </c:pt>
                <c:pt idx="1604">
                  <c:v>-96.759</c:v>
                </c:pt>
                <c:pt idx="1605">
                  <c:v>-99.389399999999995</c:v>
                </c:pt>
                <c:pt idx="1606">
                  <c:v>-99.305400000000006</c:v>
                </c:pt>
                <c:pt idx="1607">
                  <c:v>-99.104600000000005</c:v>
                </c:pt>
                <c:pt idx="1608">
                  <c:v>-98.885300000000001</c:v>
                </c:pt>
                <c:pt idx="1609">
                  <c:v>-98.804500000000004</c:v>
                </c:pt>
                <c:pt idx="1610">
                  <c:v>-100.35899999999999</c:v>
                </c:pt>
                <c:pt idx="1611">
                  <c:v>-100.03100000000001</c:v>
                </c:pt>
                <c:pt idx="1612">
                  <c:v>-98.291399999999996</c:v>
                </c:pt>
                <c:pt idx="1613">
                  <c:v>-100.494</c:v>
                </c:pt>
                <c:pt idx="1614">
                  <c:v>-71.189499999999995</c:v>
                </c:pt>
                <c:pt idx="1615">
                  <c:v>-34.664000000000001</c:v>
                </c:pt>
                <c:pt idx="1616">
                  <c:v>-23.386900000000001</c:v>
                </c:pt>
                <c:pt idx="1617">
                  <c:v>-15.291700000000001</c:v>
                </c:pt>
                <c:pt idx="1618">
                  <c:v>-12.334099999999999</c:v>
                </c:pt>
                <c:pt idx="1619">
                  <c:v>-11.704599999999999</c:v>
                </c:pt>
                <c:pt idx="1620">
                  <c:v>-9.6964500000000005</c:v>
                </c:pt>
                <c:pt idx="1621">
                  <c:v>-9.5969200000000008</c:v>
                </c:pt>
                <c:pt idx="1622">
                  <c:v>-9.4277499999999996</c:v>
                </c:pt>
                <c:pt idx="1623">
                  <c:v>-4.1250799999999996</c:v>
                </c:pt>
                <c:pt idx="1624">
                  <c:v>-3.7146300000000001</c:v>
                </c:pt>
                <c:pt idx="1625">
                  <c:v>-3.14229</c:v>
                </c:pt>
                <c:pt idx="1626">
                  <c:v>-3.5631300000000001</c:v>
                </c:pt>
                <c:pt idx="1627">
                  <c:v>-3.1394099999999998</c:v>
                </c:pt>
                <c:pt idx="1628">
                  <c:v>-3.46638</c:v>
                </c:pt>
                <c:pt idx="1629">
                  <c:v>-3.3084600000000002</c:v>
                </c:pt>
                <c:pt idx="1630">
                  <c:v>-3.2675900000000002</c:v>
                </c:pt>
                <c:pt idx="1631">
                  <c:v>-3.5036399999999999</c:v>
                </c:pt>
                <c:pt idx="1632">
                  <c:v>-3.1068199999999999</c:v>
                </c:pt>
                <c:pt idx="1633">
                  <c:v>-3.5914000000000001</c:v>
                </c:pt>
                <c:pt idx="1634">
                  <c:v>-3.06487</c:v>
                </c:pt>
                <c:pt idx="1635">
                  <c:v>-3.5869800000000001</c:v>
                </c:pt>
                <c:pt idx="1636">
                  <c:v>-2.9741</c:v>
                </c:pt>
                <c:pt idx="1637">
                  <c:v>-3.4382600000000001</c:v>
                </c:pt>
                <c:pt idx="1638">
                  <c:v>-3.16289</c:v>
                </c:pt>
                <c:pt idx="1639">
                  <c:v>-3.2751399999999999</c:v>
                </c:pt>
                <c:pt idx="1640">
                  <c:v>-3.2867199999999999</c:v>
                </c:pt>
                <c:pt idx="1641">
                  <c:v>-7.3593400000000004</c:v>
                </c:pt>
                <c:pt idx="1642">
                  <c:v>-9.7770499999999991</c:v>
                </c:pt>
                <c:pt idx="1643">
                  <c:v>-39.964599999999997</c:v>
                </c:pt>
                <c:pt idx="1644">
                  <c:v>-79.664199999999994</c:v>
                </c:pt>
                <c:pt idx="1645">
                  <c:v>-121.416</c:v>
                </c:pt>
                <c:pt idx="1646">
                  <c:v>-126.61199999999999</c:v>
                </c:pt>
                <c:pt idx="1647">
                  <c:v>-100.74</c:v>
                </c:pt>
                <c:pt idx="1648">
                  <c:v>-100.29300000000001</c:v>
                </c:pt>
                <c:pt idx="1649">
                  <c:v>-99.679199999999994</c:v>
                </c:pt>
                <c:pt idx="1650">
                  <c:v>-100.18</c:v>
                </c:pt>
                <c:pt idx="1651">
                  <c:v>-101.515</c:v>
                </c:pt>
                <c:pt idx="1652">
                  <c:v>-102.889</c:v>
                </c:pt>
                <c:pt idx="1653">
                  <c:v>-102.401</c:v>
                </c:pt>
                <c:pt idx="1654">
                  <c:v>-103.125</c:v>
                </c:pt>
                <c:pt idx="1655">
                  <c:v>-103.151</c:v>
                </c:pt>
                <c:pt idx="1656">
                  <c:v>-103.515</c:v>
                </c:pt>
                <c:pt idx="1657">
                  <c:v>-103.79</c:v>
                </c:pt>
                <c:pt idx="1658">
                  <c:v>-102.233</c:v>
                </c:pt>
                <c:pt idx="1659">
                  <c:v>-100.6</c:v>
                </c:pt>
                <c:pt idx="1660">
                  <c:v>-102.248</c:v>
                </c:pt>
                <c:pt idx="1661">
                  <c:v>-102.224</c:v>
                </c:pt>
                <c:pt idx="1662">
                  <c:v>-103.64100000000001</c:v>
                </c:pt>
                <c:pt idx="1663">
                  <c:v>-103.309</c:v>
                </c:pt>
                <c:pt idx="1664">
                  <c:v>-103.446</c:v>
                </c:pt>
                <c:pt idx="1665">
                  <c:v>-101.797</c:v>
                </c:pt>
                <c:pt idx="1666">
                  <c:v>-102.63500000000001</c:v>
                </c:pt>
                <c:pt idx="1667">
                  <c:v>-102.38500000000001</c:v>
                </c:pt>
                <c:pt idx="1668">
                  <c:v>-101.63500000000001</c:v>
                </c:pt>
                <c:pt idx="1669">
                  <c:v>-101.818</c:v>
                </c:pt>
                <c:pt idx="1670">
                  <c:v>-102.887</c:v>
                </c:pt>
                <c:pt idx="1671">
                  <c:v>-104.541</c:v>
                </c:pt>
                <c:pt idx="1672">
                  <c:v>-104.283</c:v>
                </c:pt>
                <c:pt idx="1673">
                  <c:v>-106.504</c:v>
                </c:pt>
                <c:pt idx="1674">
                  <c:v>-103.039</c:v>
                </c:pt>
                <c:pt idx="1675">
                  <c:v>-102.572</c:v>
                </c:pt>
                <c:pt idx="1676">
                  <c:v>-104.449</c:v>
                </c:pt>
                <c:pt idx="1677">
                  <c:v>-104.8</c:v>
                </c:pt>
                <c:pt idx="1678">
                  <c:v>-105.29600000000001</c:v>
                </c:pt>
                <c:pt idx="1679">
                  <c:v>-104.673</c:v>
                </c:pt>
                <c:pt idx="1680">
                  <c:v>-104.515</c:v>
                </c:pt>
                <c:pt idx="1681">
                  <c:v>-104.702</c:v>
                </c:pt>
                <c:pt idx="1682">
                  <c:v>-105.61199999999999</c:v>
                </c:pt>
                <c:pt idx="1683">
                  <c:v>-104.102</c:v>
                </c:pt>
                <c:pt idx="1684">
                  <c:v>-104.178</c:v>
                </c:pt>
                <c:pt idx="1685">
                  <c:v>-104.39400000000001</c:v>
                </c:pt>
                <c:pt idx="1686">
                  <c:v>-106.47799999999999</c:v>
                </c:pt>
                <c:pt idx="1687">
                  <c:v>-104.209</c:v>
                </c:pt>
                <c:pt idx="1688">
                  <c:v>-107.057</c:v>
                </c:pt>
                <c:pt idx="1689">
                  <c:v>-107.012</c:v>
                </c:pt>
                <c:pt idx="1690">
                  <c:v>-103.544</c:v>
                </c:pt>
                <c:pt idx="1691">
                  <c:v>-104.99299999999999</c:v>
                </c:pt>
                <c:pt idx="1692">
                  <c:v>-104.378</c:v>
                </c:pt>
                <c:pt idx="1693">
                  <c:v>-107.366</c:v>
                </c:pt>
                <c:pt idx="1694">
                  <c:v>-107.07599999999999</c:v>
                </c:pt>
                <c:pt idx="1695">
                  <c:v>-105.301</c:v>
                </c:pt>
                <c:pt idx="1696">
                  <c:v>-105.315</c:v>
                </c:pt>
                <c:pt idx="1697">
                  <c:v>-106.727</c:v>
                </c:pt>
                <c:pt idx="1698">
                  <c:v>-107.011</c:v>
                </c:pt>
                <c:pt idx="1699">
                  <c:v>-106.21599999999999</c:v>
                </c:pt>
                <c:pt idx="1700">
                  <c:v>-106.777</c:v>
                </c:pt>
                <c:pt idx="1701">
                  <c:v>-106.68</c:v>
                </c:pt>
                <c:pt idx="1702">
                  <c:v>-107.315</c:v>
                </c:pt>
                <c:pt idx="1703">
                  <c:v>-105.895</c:v>
                </c:pt>
                <c:pt idx="1704">
                  <c:v>-106.7</c:v>
                </c:pt>
                <c:pt idx="1705">
                  <c:v>-108.94499999999999</c:v>
                </c:pt>
                <c:pt idx="1706">
                  <c:v>-110.985</c:v>
                </c:pt>
                <c:pt idx="1707">
                  <c:v>-105.554</c:v>
                </c:pt>
                <c:pt idx="1708">
                  <c:v>-107.782</c:v>
                </c:pt>
                <c:pt idx="1709">
                  <c:v>-107.629</c:v>
                </c:pt>
                <c:pt idx="1710">
                  <c:v>-105.523</c:v>
                </c:pt>
                <c:pt idx="1711">
                  <c:v>-108.834</c:v>
                </c:pt>
                <c:pt idx="1712">
                  <c:v>-107.599</c:v>
                </c:pt>
                <c:pt idx="1713">
                  <c:v>-106.10899999999999</c:v>
                </c:pt>
                <c:pt idx="1714">
                  <c:v>-108.39</c:v>
                </c:pt>
                <c:pt idx="1715">
                  <c:v>-108.371</c:v>
                </c:pt>
                <c:pt idx="1716">
                  <c:v>-57.008099999999999</c:v>
                </c:pt>
                <c:pt idx="1717">
                  <c:v>-34.559699999999999</c:v>
                </c:pt>
                <c:pt idx="1718">
                  <c:v>-24.501300000000001</c:v>
                </c:pt>
                <c:pt idx="1719">
                  <c:v>-14.3504</c:v>
                </c:pt>
                <c:pt idx="1720">
                  <c:v>-12.927</c:v>
                </c:pt>
                <c:pt idx="1721">
                  <c:v>-12.5844</c:v>
                </c:pt>
                <c:pt idx="1722">
                  <c:v>-10.365600000000001</c:v>
                </c:pt>
                <c:pt idx="1723">
                  <c:v>-10.1348</c:v>
                </c:pt>
                <c:pt idx="1724">
                  <c:v>-9.9967000000000006</c:v>
                </c:pt>
                <c:pt idx="1725">
                  <c:v>-3.37677</c:v>
                </c:pt>
                <c:pt idx="1726">
                  <c:v>-3.3931900000000002</c:v>
                </c:pt>
                <c:pt idx="1727">
                  <c:v>-3.54427</c:v>
                </c:pt>
                <c:pt idx="1728">
                  <c:v>-3.2842099999999999</c:v>
                </c:pt>
                <c:pt idx="1729">
                  <c:v>-3.5410699999999999</c:v>
                </c:pt>
                <c:pt idx="1730">
                  <c:v>-3.1654800000000001</c:v>
                </c:pt>
                <c:pt idx="1731">
                  <c:v>-3.5771299999999999</c:v>
                </c:pt>
                <c:pt idx="1732">
                  <c:v>-3.1830599999999998</c:v>
                </c:pt>
                <c:pt idx="1733">
                  <c:v>-3.5141399999999998</c:v>
                </c:pt>
                <c:pt idx="1734">
                  <c:v>-3.2419099999999998</c:v>
                </c:pt>
                <c:pt idx="1735">
                  <c:v>-3.4453999999999998</c:v>
                </c:pt>
                <c:pt idx="1736">
                  <c:v>-3.3504999999999998</c:v>
                </c:pt>
                <c:pt idx="1737">
                  <c:v>-3.2965100000000001</c:v>
                </c:pt>
                <c:pt idx="1738">
                  <c:v>-3.4039600000000001</c:v>
                </c:pt>
                <c:pt idx="1739">
                  <c:v>-3.09931</c:v>
                </c:pt>
                <c:pt idx="1740">
                  <c:v>-3.4033699999999998</c:v>
                </c:pt>
                <c:pt idx="1741">
                  <c:v>-2.9943200000000001</c:v>
                </c:pt>
                <c:pt idx="1742">
                  <c:v>-3.4544100000000002</c:v>
                </c:pt>
                <c:pt idx="1743">
                  <c:v>-3.13462</c:v>
                </c:pt>
                <c:pt idx="1744">
                  <c:v>-3.3855200000000001</c:v>
                </c:pt>
                <c:pt idx="1745">
                  <c:v>-3.2252800000000001</c:v>
                </c:pt>
                <c:pt idx="1746">
                  <c:v>-3.2765300000000002</c:v>
                </c:pt>
                <c:pt idx="1747">
                  <c:v>-3.3483499999999999</c:v>
                </c:pt>
                <c:pt idx="1748">
                  <c:v>-3.1444899999999998</c:v>
                </c:pt>
                <c:pt idx="1749">
                  <c:v>-3.4568599999999998</c:v>
                </c:pt>
                <c:pt idx="1750">
                  <c:v>-3.0404499999999999</c:v>
                </c:pt>
                <c:pt idx="1751">
                  <c:v>-3.46279</c:v>
                </c:pt>
                <c:pt idx="1752">
                  <c:v>-3.0923600000000002</c:v>
                </c:pt>
                <c:pt idx="1753">
                  <c:v>-3.3972799999999999</c:v>
                </c:pt>
                <c:pt idx="1754">
                  <c:v>-3.1896200000000001</c:v>
                </c:pt>
                <c:pt idx="1755">
                  <c:v>-3.2715700000000001</c:v>
                </c:pt>
                <c:pt idx="1756">
                  <c:v>-8.3039500000000004</c:v>
                </c:pt>
                <c:pt idx="1757">
                  <c:v>-9.1835500000000003</c:v>
                </c:pt>
                <c:pt idx="1758">
                  <c:v>-6.8595600000000001</c:v>
                </c:pt>
                <c:pt idx="1759">
                  <c:v>-6.0647700000000002</c:v>
                </c:pt>
                <c:pt idx="1760">
                  <c:v>-5.8485199999999997</c:v>
                </c:pt>
                <c:pt idx="1761">
                  <c:v>17.913499999999999</c:v>
                </c:pt>
                <c:pt idx="1762">
                  <c:v>32.498100000000001</c:v>
                </c:pt>
                <c:pt idx="1763">
                  <c:v>32.899700000000003</c:v>
                </c:pt>
                <c:pt idx="1764">
                  <c:v>33.217300000000002</c:v>
                </c:pt>
                <c:pt idx="1765">
                  <c:v>32.244100000000003</c:v>
                </c:pt>
                <c:pt idx="1766">
                  <c:v>31.975000000000001</c:v>
                </c:pt>
                <c:pt idx="1767">
                  <c:v>33.668999999999997</c:v>
                </c:pt>
                <c:pt idx="1768">
                  <c:v>32.796500000000002</c:v>
                </c:pt>
                <c:pt idx="1769">
                  <c:v>32.2776</c:v>
                </c:pt>
                <c:pt idx="1770">
                  <c:v>32.558700000000002</c:v>
                </c:pt>
                <c:pt idx="1771">
                  <c:v>31.5275</c:v>
                </c:pt>
                <c:pt idx="1772">
                  <c:v>32.040900000000001</c:v>
                </c:pt>
                <c:pt idx="1773">
                  <c:v>31.977699999999999</c:v>
                </c:pt>
                <c:pt idx="1774">
                  <c:v>32.051200000000001</c:v>
                </c:pt>
                <c:pt idx="1775">
                  <c:v>32.498399999999997</c:v>
                </c:pt>
                <c:pt idx="1776">
                  <c:v>32.879399999999997</c:v>
                </c:pt>
                <c:pt idx="1777">
                  <c:v>31.8322</c:v>
                </c:pt>
                <c:pt idx="1778">
                  <c:v>31.853100000000001</c:v>
                </c:pt>
                <c:pt idx="1779">
                  <c:v>31.625800000000002</c:v>
                </c:pt>
                <c:pt idx="1780">
                  <c:v>31.645399999999999</c:v>
                </c:pt>
                <c:pt idx="1781">
                  <c:v>32.982500000000002</c:v>
                </c:pt>
                <c:pt idx="1782">
                  <c:v>32.0246</c:v>
                </c:pt>
                <c:pt idx="1783">
                  <c:v>30.6769</c:v>
                </c:pt>
                <c:pt idx="1784">
                  <c:v>31.174199999999999</c:v>
                </c:pt>
                <c:pt idx="1785">
                  <c:v>32.235500000000002</c:v>
                </c:pt>
                <c:pt idx="1786">
                  <c:v>31.455300000000001</c:v>
                </c:pt>
                <c:pt idx="1787">
                  <c:v>32.525700000000001</c:v>
                </c:pt>
                <c:pt idx="1788">
                  <c:v>30.7195</c:v>
                </c:pt>
                <c:pt idx="1789">
                  <c:v>31.2136</c:v>
                </c:pt>
                <c:pt idx="1790">
                  <c:v>31.201000000000001</c:v>
                </c:pt>
                <c:pt idx="1791">
                  <c:v>30.514099999999999</c:v>
                </c:pt>
                <c:pt idx="1792">
                  <c:v>31.412700000000001</c:v>
                </c:pt>
                <c:pt idx="1793">
                  <c:v>31.396000000000001</c:v>
                </c:pt>
                <c:pt idx="1794">
                  <c:v>31.279299999999999</c:v>
                </c:pt>
                <c:pt idx="1795">
                  <c:v>30.7758</c:v>
                </c:pt>
                <c:pt idx="1796">
                  <c:v>30.652100000000001</c:v>
                </c:pt>
                <c:pt idx="1797">
                  <c:v>30.435500000000001</c:v>
                </c:pt>
                <c:pt idx="1798">
                  <c:v>30.728999999999999</c:v>
                </c:pt>
                <c:pt idx="1799">
                  <c:v>29.318000000000001</c:v>
                </c:pt>
                <c:pt idx="1800">
                  <c:v>29.9467</c:v>
                </c:pt>
                <c:pt idx="1801">
                  <c:v>30.5871</c:v>
                </c:pt>
                <c:pt idx="1802">
                  <c:v>30.547000000000001</c:v>
                </c:pt>
                <c:pt idx="1803">
                  <c:v>30.993300000000001</c:v>
                </c:pt>
                <c:pt idx="1804">
                  <c:v>29.9803</c:v>
                </c:pt>
                <c:pt idx="1805">
                  <c:v>29.5092</c:v>
                </c:pt>
                <c:pt idx="1806">
                  <c:v>30.565200000000001</c:v>
                </c:pt>
                <c:pt idx="1807">
                  <c:v>31.7287</c:v>
                </c:pt>
                <c:pt idx="1808">
                  <c:v>30.3704</c:v>
                </c:pt>
                <c:pt idx="1809">
                  <c:v>31.043399999999998</c:v>
                </c:pt>
                <c:pt idx="1810">
                  <c:v>31.0776</c:v>
                </c:pt>
                <c:pt idx="1811">
                  <c:v>30.393000000000001</c:v>
                </c:pt>
                <c:pt idx="1812">
                  <c:v>30.007999999999999</c:v>
                </c:pt>
                <c:pt idx="1813">
                  <c:v>30.178699999999999</c:v>
                </c:pt>
                <c:pt idx="1814">
                  <c:v>29.6539</c:v>
                </c:pt>
                <c:pt idx="1815">
                  <c:v>29.060700000000001</c:v>
                </c:pt>
                <c:pt idx="1816">
                  <c:v>30.799700000000001</c:v>
                </c:pt>
                <c:pt idx="1817">
                  <c:v>30.482700000000001</c:v>
                </c:pt>
                <c:pt idx="1818">
                  <c:v>30.145</c:v>
                </c:pt>
                <c:pt idx="1819">
                  <c:v>29.693300000000001</c:v>
                </c:pt>
                <c:pt idx="1820">
                  <c:v>29.684899999999999</c:v>
                </c:pt>
                <c:pt idx="1821">
                  <c:v>29.552499999999998</c:v>
                </c:pt>
                <c:pt idx="1822">
                  <c:v>28.6511</c:v>
                </c:pt>
                <c:pt idx="1823">
                  <c:v>29.093</c:v>
                </c:pt>
                <c:pt idx="1824">
                  <c:v>30.073499999999999</c:v>
                </c:pt>
                <c:pt idx="1825">
                  <c:v>29.020099999999999</c:v>
                </c:pt>
                <c:pt idx="1826">
                  <c:v>28.9406</c:v>
                </c:pt>
                <c:pt idx="1827">
                  <c:v>30.8459</c:v>
                </c:pt>
                <c:pt idx="1828">
                  <c:v>29.9986</c:v>
                </c:pt>
                <c:pt idx="1829">
                  <c:v>29.200099999999999</c:v>
                </c:pt>
                <c:pt idx="1830">
                  <c:v>30.028300000000002</c:v>
                </c:pt>
                <c:pt idx="1831">
                  <c:v>29.158100000000001</c:v>
                </c:pt>
                <c:pt idx="1832">
                  <c:v>29.079799999999999</c:v>
                </c:pt>
                <c:pt idx="1833">
                  <c:v>30.252600000000001</c:v>
                </c:pt>
                <c:pt idx="1834">
                  <c:v>29.316400000000002</c:v>
                </c:pt>
                <c:pt idx="1835">
                  <c:v>29.003699999999998</c:v>
                </c:pt>
                <c:pt idx="1836">
                  <c:v>29.7591</c:v>
                </c:pt>
                <c:pt idx="1837">
                  <c:v>29.245200000000001</c:v>
                </c:pt>
                <c:pt idx="1838">
                  <c:v>29.606000000000002</c:v>
                </c:pt>
                <c:pt idx="1839">
                  <c:v>29.808199999999999</c:v>
                </c:pt>
                <c:pt idx="1840">
                  <c:v>29.706499999999998</c:v>
                </c:pt>
                <c:pt idx="1841">
                  <c:v>29.927700000000002</c:v>
                </c:pt>
                <c:pt idx="1842">
                  <c:v>28.896100000000001</c:v>
                </c:pt>
                <c:pt idx="1843">
                  <c:v>28.323899999999998</c:v>
                </c:pt>
                <c:pt idx="1844">
                  <c:v>28.872599999999998</c:v>
                </c:pt>
                <c:pt idx="1845">
                  <c:v>29.311499999999999</c:v>
                </c:pt>
                <c:pt idx="1846">
                  <c:v>28.7729</c:v>
                </c:pt>
                <c:pt idx="1847">
                  <c:v>29.418800000000001</c:v>
                </c:pt>
                <c:pt idx="1848">
                  <c:v>28.6083</c:v>
                </c:pt>
                <c:pt idx="1849">
                  <c:v>28.454899999999999</c:v>
                </c:pt>
                <c:pt idx="1850">
                  <c:v>29.630400000000002</c:v>
                </c:pt>
                <c:pt idx="1851">
                  <c:v>54.834400000000002</c:v>
                </c:pt>
                <c:pt idx="1852">
                  <c:v>38.752899999999997</c:v>
                </c:pt>
                <c:pt idx="1853">
                  <c:v>18.340399999999999</c:v>
                </c:pt>
                <c:pt idx="1854">
                  <c:v>0.55793400000000004</c:v>
                </c:pt>
                <c:pt idx="1855">
                  <c:v>-6.0211199999999998</c:v>
                </c:pt>
                <c:pt idx="1856">
                  <c:v>-6.9439000000000002</c:v>
                </c:pt>
                <c:pt idx="1857">
                  <c:v>-7.7959800000000001</c:v>
                </c:pt>
                <c:pt idx="1858">
                  <c:v>-8.2792700000000004</c:v>
                </c:pt>
                <c:pt idx="1859">
                  <c:v>-7.4368999999999996</c:v>
                </c:pt>
                <c:pt idx="1860">
                  <c:v>-3.3099400000000001</c:v>
                </c:pt>
                <c:pt idx="1861">
                  <c:v>-3.34579</c:v>
                </c:pt>
                <c:pt idx="1862">
                  <c:v>-3.3788499999999999</c:v>
                </c:pt>
                <c:pt idx="1863">
                  <c:v>-3.5086400000000002</c:v>
                </c:pt>
                <c:pt idx="1864">
                  <c:v>-3.0899899999999998</c:v>
                </c:pt>
                <c:pt idx="1865">
                  <c:v>-3.5841599999999998</c:v>
                </c:pt>
                <c:pt idx="1866">
                  <c:v>-3.0434299999999999</c:v>
                </c:pt>
                <c:pt idx="1867">
                  <c:v>-3.5811199999999999</c:v>
                </c:pt>
                <c:pt idx="1868">
                  <c:v>-3.0952600000000001</c:v>
                </c:pt>
                <c:pt idx="1869">
                  <c:v>-3.4716300000000002</c:v>
                </c:pt>
                <c:pt idx="1870">
                  <c:v>-3.2328199999999998</c:v>
                </c:pt>
                <c:pt idx="1871">
                  <c:v>-3.2960099999999999</c:v>
                </c:pt>
                <c:pt idx="1872">
                  <c:v>-3.45478</c:v>
                </c:pt>
                <c:pt idx="1873">
                  <c:v>-3.12127</c:v>
                </c:pt>
                <c:pt idx="1874">
                  <c:v>-3.5542400000000001</c:v>
                </c:pt>
                <c:pt idx="1875">
                  <c:v>-3.0475300000000001</c:v>
                </c:pt>
                <c:pt idx="1876">
                  <c:v>-3.5735899999999998</c:v>
                </c:pt>
                <c:pt idx="1877">
                  <c:v>-3.0681699999999998</c:v>
                </c:pt>
                <c:pt idx="1878">
                  <c:v>-3.5209100000000002</c:v>
                </c:pt>
                <c:pt idx="1879">
                  <c:v>-3.1715300000000002</c:v>
                </c:pt>
                <c:pt idx="1880">
                  <c:v>-3.3828800000000001</c:v>
                </c:pt>
                <c:pt idx="1881">
                  <c:v>-3.3716699999999999</c:v>
                </c:pt>
                <c:pt idx="1882">
                  <c:v>-3.2020300000000002</c:v>
                </c:pt>
                <c:pt idx="1883">
                  <c:v>-3.5220099999999999</c:v>
                </c:pt>
                <c:pt idx="1884">
                  <c:v>-3.07239</c:v>
                </c:pt>
                <c:pt idx="1885">
                  <c:v>-3.5656099999999999</c:v>
                </c:pt>
                <c:pt idx="1886">
                  <c:v>-3.0579200000000002</c:v>
                </c:pt>
                <c:pt idx="1887">
                  <c:v>-3.55416</c:v>
                </c:pt>
                <c:pt idx="1888">
                  <c:v>-3.1100500000000002</c:v>
                </c:pt>
                <c:pt idx="1889">
                  <c:v>-3.4641600000000001</c:v>
                </c:pt>
                <c:pt idx="1890">
                  <c:v>-3.2856999999999998</c:v>
                </c:pt>
                <c:pt idx="1891">
                  <c:v>-3.2645900000000001</c:v>
                </c:pt>
                <c:pt idx="1892">
                  <c:v>-3.4639500000000001</c:v>
                </c:pt>
                <c:pt idx="1893">
                  <c:v>-3.1191900000000001</c:v>
                </c:pt>
                <c:pt idx="1894">
                  <c:v>-3.5708000000000002</c:v>
                </c:pt>
                <c:pt idx="1895">
                  <c:v>-3.0363600000000002</c:v>
                </c:pt>
                <c:pt idx="1896">
                  <c:v>-3.5649000000000002</c:v>
                </c:pt>
                <c:pt idx="1897">
                  <c:v>-3.0424099999999998</c:v>
                </c:pt>
                <c:pt idx="1898">
                  <c:v>-3.5125700000000002</c:v>
                </c:pt>
                <c:pt idx="1899">
                  <c:v>-3.1877399999999998</c:v>
                </c:pt>
                <c:pt idx="1900">
                  <c:v>-3.34049</c:v>
                </c:pt>
                <c:pt idx="1901">
                  <c:v>-3.3689399999999998</c:v>
                </c:pt>
                <c:pt idx="1902">
                  <c:v>-3.16797</c:v>
                </c:pt>
                <c:pt idx="1903">
                  <c:v>-3.5434399999999999</c:v>
                </c:pt>
                <c:pt idx="1904">
                  <c:v>-2.8965900000000002</c:v>
                </c:pt>
                <c:pt idx="1905">
                  <c:v>-3.45607</c:v>
                </c:pt>
                <c:pt idx="1906">
                  <c:v>-2.84273</c:v>
                </c:pt>
                <c:pt idx="1907">
                  <c:v>-3.9544100000000002</c:v>
                </c:pt>
                <c:pt idx="1908">
                  <c:v>-8.4751399999999997</c:v>
                </c:pt>
                <c:pt idx="1909">
                  <c:v>-14.337300000000001</c:v>
                </c:pt>
                <c:pt idx="1910">
                  <c:v>-52.9238</c:v>
                </c:pt>
                <c:pt idx="1911">
                  <c:v>-92.460400000000007</c:v>
                </c:pt>
                <c:pt idx="1912">
                  <c:v>-133.637</c:v>
                </c:pt>
                <c:pt idx="1913">
                  <c:v>-98.359499999999997</c:v>
                </c:pt>
                <c:pt idx="1914">
                  <c:v>-97.196899999999999</c:v>
                </c:pt>
                <c:pt idx="1915">
                  <c:v>-98.258700000000005</c:v>
                </c:pt>
                <c:pt idx="1916">
                  <c:v>-97.357200000000006</c:v>
                </c:pt>
                <c:pt idx="1917">
                  <c:v>-98.708299999999994</c:v>
                </c:pt>
                <c:pt idx="1918">
                  <c:v>-98.080200000000005</c:v>
                </c:pt>
                <c:pt idx="1919">
                  <c:v>-97.393799999999999</c:v>
                </c:pt>
                <c:pt idx="1920">
                  <c:v>-100.104</c:v>
                </c:pt>
                <c:pt idx="1921">
                  <c:v>-99.310699999999997</c:v>
                </c:pt>
                <c:pt idx="1922">
                  <c:v>-99.640199999999993</c:v>
                </c:pt>
                <c:pt idx="1923">
                  <c:v>-99.4114</c:v>
                </c:pt>
                <c:pt idx="1924">
                  <c:v>-99.151899999999998</c:v>
                </c:pt>
                <c:pt idx="1925">
                  <c:v>-100.869</c:v>
                </c:pt>
                <c:pt idx="1926">
                  <c:v>-100.28</c:v>
                </c:pt>
                <c:pt idx="1927">
                  <c:v>-98.947500000000005</c:v>
                </c:pt>
                <c:pt idx="1928">
                  <c:v>-100.855</c:v>
                </c:pt>
                <c:pt idx="1929">
                  <c:v>-100.482</c:v>
                </c:pt>
                <c:pt idx="1930">
                  <c:v>-100.485</c:v>
                </c:pt>
                <c:pt idx="1931">
                  <c:v>-100.146</c:v>
                </c:pt>
                <c:pt idx="1932">
                  <c:v>-102.26300000000001</c:v>
                </c:pt>
                <c:pt idx="1933">
                  <c:v>-102.643</c:v>
                </c:pt>
                <c:pt idx="1934">
                  <c:v>-101.59699999999999</c:v>
                </c:pt>
                <c:pt idx="1935">
                  <c:v>-101.971</c:v>
                </c:pt>
                <c:pt idx="1936">
                  <c:v>-100.235</c:v>
                </c:pt>
                <c:pt idx="1937">
                  <c:v>-101.887</c:v>
                </c:pt>
                <c:pt idx="1938">
                  <c:v>-103.625</c:v>
                </c:pt>
                <c:pt idx="1939">
                  <c:v>-102.366</c:v>
                </c:pt>
                <c:pt idx="1940">
                  <c:v>-102.89400000000001</c:v>
                </c:pt>
                <c:pt idx="1941">
                  <c:v>-104.202</c:v>
                </c:pt>
                <c:pt idx="1942">
                  <c:v>-103.21899999999999</c:v>
                </c:pt>
                <c:pt idx="1943">
                  <c:v>-103.489</c:v>
                </c:pt>
                <c:pt idx="1944">
                  <c:v>-102.55500000000001</c:v>
                </c:pt>
                <c:pt idx="1945">
                  <c:v>-103.449</c:v>
                </c:pt>
                <c:pt idx="1946">
                  <c:v>-102.239</c:v>
                </c:pt>
                <c:pt idx="1947">
                  <c:v>-102.387</c:v>
                </c:pt>
                <c:pt idx="1948">
                  <c:v>-103.238</c:v>
                </c:pt>
                <c:pt idx="1949">
                  <c:v>-104.245</c:v>
                </c:pt>
                <c:pt idx="1950">
                  <c:v>-103.759</c:v>
                </c:pt>
                <c:pt idx="1951">
                  <c:v>-102.896</c:v>
                </c:pt>
                <c:pt idx="1952">
                  <c:v>-102.52200000000001</c:v>
                </c:pt>
                <c:pt idx="1953">
                  <c:v>-103.108</c:v>
                </c:pt>
                <c:pt idx="1954">
                  <c:v>-102.239</c:v>
                </c:pt>
                <c:pt idx="1955">
                  <c:v>-102.447</c:v>
                </c:pt>
                <c:pt idx="1956">
                  <c:v>-103.301</c:v>
                </c:pt>
                <c:pt idx="1957">
                  <c:v>-102.215</c:v>
                </c:pt>
                <c:pt idx="1958">
                  <c:v>-104.93899999999999</c:v>
                </c:pt>
                <c:pt idx="1959">
                  <c:v>-106.321</c:v>
                </c:pt>
                <c:pt idx="1960">
                  <c:v>-106.56</c:v>
                </c:pt>
                <c:pt idx="1961">
                  <c:v>-104.009</c:v>
                </c:pt>
                <c:pt idx="1962">
                  <c:v>-103.625</c:v>
                </c:pt>
                <c:pt idx="1963">
                  <c:v>-107.474</c:v>
                </c:pt>
                <c:pt idx="1964">
                  <c:v>-107.128</c:v>
                </c:pt>
                <c:pt idx="1965">
                  <c:v>-104.69799999999999</c:v>
                </c:pt>
                <c:pt idx="1966">
                  <c:v>-105.04300000000001</c:v>
                </c:pt>
                <c:pt idx="1967">
                  <c:v>-105.374</c:v>
                </c:pt>
                <c:pt idx="1968">
                  <c:v>-104.72799999999999</c:v>
                </c:pt>
                <c:pt idx="1969">
                  <c:v>-105.645</c:v>
                </c:pt>
                <c:pt idx="1970">
                  <c:v>-105.36499999999999</c:v>
                </c:pt>
                <c:pt idx="1971">
                  <c:v>-103.916</c:v>
                </c:pt>
                <c:pt idx="1972">
                  <c:v>-105.867</c:v>
                </c:pt>
                <c:pt idx="1973">
                  <c:v>-106.48399999999999</c:v>
                </c:pt>
                <c:pt idx="1974">
                  <c:v>-104.736</c:v>
                </c:pt>
                <c:pt idx="1975">
                  <c:v>-107.73</c:v>
                </c:pt>
                <c:pt idx="1976">
                  <c:v>-106.83</c:v>
                </c:pt>
                <c:pt idx="1977">
                  <c:v>-107.014</c:v>
                </c:pt>
                <c:pt idx="1978">
                  <c:v>-105.21</c:v>
                </c:pt>
                <c:pt idx="1979">
                  <c:v>-105.782</c:v>
                </c:pt>
                <c:pt idx="1980">
                  <c:v>-108.813</c:v>
                </c:pt>
                <c:pt idx="1981">
                  <c:v>-107.16200000000001</c:v>
                </c:pt>
                <c:pt idx="1982">
                  <c:v>-104.88200000000001</c:v>
                </c:pt>
                <c:pt idx="1983">
                  <c:v>-106.892</c:v>
                </c:pt>
                <c:pt idx="1984">
                  <c:v>-108.41500000000001</c:v>
                </c:pt>
                <c:pt idx="1985">
                  <c:v>-106.97</c:v>
                </c:pt>
                <c:pt idx="1986">
                  <c:v>-106.884</c:v>
                </c:pt>
                <c:pt idx="1987">
                  <c:v>-107.693</c:v>
                </c:pt>
                <c:pt idx="1988">
                  <c:v>-108.974</c:v>
                </c:pt>
                <c:pt idx="1989">
                  <c:v>-107.211</c:v>
                </c:pt>
                <c:pt idx="1990">
                  <c:v>-107.92400000000001</c:v>
                </c:pt>
                <c:pt idx="1991">
                  <c:v>-106.122</c:v>
                </c:pt>
                <c:pt idx="1992">
                  <c:v>-110.55500000000001</c:v>
                </c:pt>
                <c:pt idx="1993">
                  <c:v>-110.19799999999999</c:v>
                </c:pt>
                <c:pt idx="1994">
                  <c:v>-109.74</c:v>
                </c:pt>
                <c:pt idx="1995">
                  <c:v>-107.002</c:v>
                </c:pt>
                <c:pt idx="1996">
                  <c:v>-107.81699999999999</c:v>
                </c:pt>
                <c:pt idx="1997">
                  <c:v>-108.425</c:v>
                </c:pt>
                <c:pt idx="1998">
                  <c:v>-108.839</c:v>
                </c:pt>
                <c:pt idx="1999">
                  <c:v>-106.926</c:v>
                </c:pt>
                <c:pt idx="2000">
                  <c:v>-108.15600000000001</c:v>
                </c:pt>
                <c:pt idx="2001">
                  <c:v>-109.727</c:v>
                </c:pt>
                <c:pt idx="2002">
                  <c:v>-108.434</c:v>
                </c:pt>
                <c:pt idx="2003">
                  <c:v>-39.763300000000001</c:v>
                </c:pt>
                <c:pt idx="2004">
                  <c:v>-31.784300000000002</c:v>
                </c:pt>
                <c:pt idx="2005">
                  <c:v>-21.392800000000001</c:v>
                </c:pt>
                <c:pt idx="2006">
                  <c:v>-14.0748</c:v>
                </c:pt>
                <c:pt idx="2007">
                  <c:v>-12.420199999999999</c:v>
                </c:pt>
                <c:pt idx="2008">
                  <c:v>-12.083600000000001</c:v>
                </c:pt>
                <c:pt idx="2009">
                  <c:v>-10.267799999999999</c:v>
                </c:pt>
                <c:pt idx="2010">
                  <c:v>-10.720800000000001</c:v>
                </c:pt>
                <c:pt idx="2011">
                  <c:v>-9.6317299999999992</c:v>
                </c:pt>
                <c:pt idx="2012">
                  <c:v>-3.6019000000000001</c:v>
                </c:pt>
                <c:pt idx="2013">
                  <c:v>-3.1378400000000002</c:v>
                </c:pt>
                <c:pt idx="2014">
                  <c:v>-3.53755</c:v>
                </c:pt>
                <c:pt idx="2015">
                  <c:v>-3.2954699999999999</c:v>
                </c:pt>
                <c:pt idx="2016">
                  <c:v>-3.4365299999999999</c:v>
                </c:pt>
                <c:pt idx="2017">
                  <c:v>-3.4531900000000002</c:v>
                </c:pt>
                <c:pt idx="2018">
                  <c:v>-3.30776</c:v>
                </c:pt>
                <c:pt idx="2019">
                  <c:v>-3.5493899999999998</c:v>
                </c:pt>
                <c:pt idx="2020">
                  <c:v>-3.2158799999999998</c:v>
                </c:pt>
                <c:pt idx="2021">
                  <c:v>-3.6083400000000001</c:v>
                </c:pt>
                <c:pt idx="2022">
                  <c:v>-3.1998600000000001</c:v>
                </c:pt>
                <c:pt idx="2023">
                  <c:v>-3.5437699999999999</c:v>
                </c:pt>
                <c:pt idx="2024">
                  <c:v>-3.2602600000000002</c:v>
                </c:pt>
                <c:pt idx="2025">
                  <c:v>-3.3454700000000002</c:v>
                </c:pt>
                <c:pt idx="2026">
                  <c:v>-3.3316400000000002</c:v>
                </c:pt>
                <c:pt idx="2027">
                  <c:v>-3.1932100000000001</c:v>
                </c:pt>
                <c:pt idx="2028">
                  <c:v>-3.39066</c:v>
                </c:pt>
                <c:pt idx="2029">
                  <c:v>-3.1614599999999999</c:v>
                </c:pt>
                <c:pt idx="2030">
                  <c:v>-3.4901499999999999</c:v>
                </c:pt>
                <c:pt idx="2031">
                  <c:v>-3.0840999999999998</c:v>
                </c:pt>
                <c:pt idx="2032">
                  <c:v>-3.4486400000000001</c:v>
                </c:pt>
                <c:pt idx="2033">
                  <c:v>-3.1631999999999998</c:v>
                </c:pt>
                <c:pt idx="2034">
                  <c:v>-3.3985400000000001</c:v>
                </c:pt>
                <c:pt idx="2035">
                  <c:v>-3.25624</c:v>
                </c:pt>
                <c:pt idx="2036">
                  <c:v>-3.2761399999999998</c:v>
                </c:pt>
                <c:pt idx="2037">
                  <c:v>-3.3638599999999999</c:v>
                </c:pt>
                <c:pt idx="2038">
                  <c:v>-3.1707800000000002</c:v>
                </c:pt>
                <c:pt idx="2039">
                  <c:v>-3.4674499999999999</c:v>
                </c:pt>
                <c:pt idx="2040">
                  <c:v>-3.0832000000000002</c:v>
                </c:pt>
                <c:pt idx="2041">
                  <c:v>-3.4919199999999999</c:v>
                </c:pt>
                <c:pt idx="2042">
                  <c:v>-3.1004700000000001</c:v>
                </c:pt>
                <c:pt idx="2043">
                  <c:v>-3.4026100000000001</c:v>
                </c:pt>
                <c:pt idx="2044">
                  <c:v>-3.1938800000000001</c:v>
                </c:pt>
                <c:pt idx="2045">
                  <c:v>-3.2923100000000001</c:v>
                </c:pt>
                <c:pt idx="2046">
                  <c:v>-3.3176000000000001</c:v>
                </c:pt>
                <c:pt idx="2047">
                  <c:v>-3.1525500000000002</c:v>
                </c:pt>
                <c:pt idx="2048">
                  <c:v>-3.43485</c:v>
                </c:pt>
                <c:pt idx="2049">
                  <c:v>-3.08968</c:v>
                </c:pt>
                <c:pt idx="2050">
                  <c:v>-3.4785300000000001</c:v>
                </c:pt>
                <c:pt idx="2051">
                  <c:v>-3.0618300000000001</c:v>
                </c:pt>
                <c:pt idx="2052">
                  <c:v>-3.4273400000000001</c:v>
                </c:pt>
                <c:pt idx="2053">
                  <c:v>-3.1646700000000001</c:v>
                </c:pt>
                <c:pt idx="2054">
                  <c:v>-8.9123599999999996</c:v>
                </c:pt>
                <c:pt idx="2055">
                  <c:v>-7.5623899999999997</c:v>
                </c:pt>
                <c:pt idx="2056">
                  <c:v>-6.3259800000000004</c:v>
                </c:pt>
                <c:pt idx="2057">
                  <c:v>-6.2482600000000001</c:v>
                </c:pt>
                <c:pt idx="2058">
                  <c:v>-4.9553900000000004</c:v>
                </c:pt>
                <c:pt idx="2059">
                  <c:v>29.764600000000002</c:v>
                </c:pt>
                <c:pt idx="2060">
                  <c:v>32.1815</c:v>
                </c:pt>
                <c:pt idx="2061">
                  <c:v>33.635100000000001</c:v>
                </c:pt>
                <c:pt idx="2062">
                  <c:v>32.910299999999999</c:v>
                </c:pt>
                <c:pt idx="2063">
                  <c:v>32.241599999999998</c:v>
                </c:pt>
                <c:pt idx="2064">
                  <c:v>33.167900000000003</c:v>
                </c:pt>
                <c:pt idx="2065">
                  <c:v>32.823799999999999</c:v>
                </c:pt>
                <c:pt idx="2066">
                  <c:v>32.728099999999998</c:v>
                </c:pt>
                <c:pt idx="2067">
                  <c:v>31.7822</c:v>
                </c:pt>
                <c:pt idx="2068">
                  <c:v>31.157399999999999</c:v>
                </c:pt>
                <c:pt idx="2069">
                  <c:v>30.63</c:v>
                </c:pt>
                <c:pt idx="2070">
                  <c:v>32.430300000000003</c:v>
                </c:pt>
                <c:pt idx="2071">
                  <c:v>32.660299999999999</c:v>
                </c:pt>
                <c:pt idx="2072">
                  <c:v>32.982799999999997</c:v>
                </c:pt>
                <c:pt idx="2073">
                  <c:v>32.472900000000003</c:v>
                </c:pt>
                <c:pt idx="2074">
                  <c:v>32.000999999999998</c:v>
                </c:pt>
                <c:pt idx="2075">
                  <c:v>32.7958</c:v>
                </c:pt>
                <c:pt idx="2076">
                  <c:v>31.938300000000002</c:v>
                </c:pt>
                <c:pt idx="2077">
                  <c:v>31.4299</c:v>
                </c:pt>
                <c:pt idx="2078">
                  <c:v>32.102899999999998</c:v>
                </c:pt>
                <c:pt idx="2079">
                  <c:v>32.896000000000001</c:v>
                </c:pt>
                <c:pt idx="2080">
                  <c:v>31.3432</c:v>
                </c:pt>
                <c:pt idx="2081">
                  <c:v>30.9636</c:v>
                </c:pt>
                <c:pt idx="2082">
                  <c:v>31.5733</c:v>
                </c:pt>
                <c:pt idx="2083">
                  <c:v>32.186199999999999</c:v>
                </c:pt>
                <c:pt idx="2084">
                  <c:v>31.820599999999999</c:v>
                </c:pt>
                <c:pt idx="2085">
                  <c:v>31.5884</c:v>
                </c:pt>
                <c:pt idx="2086">
                  <c:v>30.817799999999998</c:v>
                </c:pt>
                <c:pt idx="2087">
                  <c:v>31.306999999999999</c:v>
                </c:pt>
                <c:pt idx="2088">
                  <c:v>31.3294</c:v>
                </c:pt>
                <c:pt idx="2089">
                  <c:v>31.4407</c:v>
                </c:pt>
                <c:pt idx="2090">
                  <c:v>31.946899999999999</c:v>
                </c:pt>
                <c:pt idx="2091">
                  <c:v>31.958500000000001</c:v>
                </c:pt>
                <c:pt idx="2092">
                  <c:v>31.418600000000001</c:v>
                </c:pt>
                <c:pt idx="2093">
                  <c:v>31.964099999999998</c:v>
                </c:pt>
                <c:pt idx="2094">
                  <c:v>30.7804</c:v>
                </c:pt>
                <c:pt idx="2095">
                  <c:v>30.996300000000002</c:v>
                </c:pt>
                <c:pt idx="2096">
                  <c:v>31.1097</c:v>
                </c:pt>
                <c:pt idx="2097">
                  <c:v>28.7865</c:v>
                </c:pt>
                <c:pt idx="2098">
                  <c:v>29.488099999999999</c:v>
                </c:pt>
                <c:pt idx="2099">
                  <c:v>31.700199999999999</c:v>
                </c:pt>
                <c:pt idx="2100">
                  <c:v>30.751799999999999</c:v>
                </c:pt>
                <c:pt idx="2101">
                  <c:v>31.077999999999999</c:v>
                </c:pt>
                <c:pt idx="2102">
                  <c:v>31.135000000000002</c:v>
                </c:pt>
                <c:pt idx="2103">
                  <c:v>30.600200000000001</c:v>
                </c:pt>
                <c:pt idx="2104">
                  <c:v>30.465199999999999</c:v>
                </c:pt>
                <c:pt idx="2105">
                  <c:v>31.241499999999998</c:v>
                </c:pt>
                <c:pt idx="2106">
                  <c:v>31.262699999999999</c:v>
                </c:pt>
                <c:pt idx="2107">
                  <c:v>31.157699999999998</c:v>
                </c:pt>
                <c:pt idx="2108">
                  <c:v>30.999600000000001</c:v>
                </c:pt>
                <c:pt idx="2109">
                  <c:v>31.180599999999998</c:v>
                </c:pt>
                <c:pt idx="2110">
                  <c:v>29.967300000000002</c:v>
                </c:pt>
                <c:pt idx="2111">
                  <c:v>29.7775</c:v>
                </c:pt>
                <c:pt idx="2112">
                  <c:v>30.207899999999999</c:v>
                </c:pt>
                <c:pt idx="2113">
                  <c:v>30.159099999999999</c:v>
                </c:pt>
                <c:pt idx="2114">
                  <c:v>30.457899999999999</c:v>
                </c:pt>
                <c:pt idx="2115">
                  <c:v>30.8017</c:v>
                </c:pt>
                <c:pt idx="2116">
                  <c:v>31.1999</c:v>
                </c:pt>
                <c:pt idx="2117">
                  <c:v>29.719000000000001</c:v>
                </c:pt>
                <c:pt idx="2118">
                  <c:v>30.0258</c:v>
                </c:pt>
                <c:pt idx="2119">
                  <c:v>30.693100000000001</c:v>
                </c:pt>
                <c:pt idx="2120">
                  <c:v>29.033799999999999</c:v>
                </c:pt>
                <c:pt idx="2121">
                  <c:v>28.475000000000001</c:v>
                </c:pt>
                <c:pt idx="2122">
                  <c:v>30.238</c:v>
                </c:pt>
                <c:pt idx="2123">
                  <c:v>28.6356</c:v>
                </c:pt>
                <c:pt idx="2124">
                  <c:v>29.678599999999999</c:v>
                </c:pt>
                <c:pt idx="2125">
                  <c:v>30.743099999999998</c:v>
                </c:pt>
                <c:pt idx="2126">
                  <c:v>30.168700000000001</c:v>
                </c:pt>
                <c:pt idx="2127">
                  <c:v>29.741399999999999</c:v>
                </c:pt>
                <c:pt idx="2128">
                  <c:v>29.788399999999999</c:v>
                </c:pt>
                <c:pt idx="2129">
                  <c:v>30.369900000000001</c:v>
                </c:pt>
                <c:pt idx="2130">
                  <c:v>29.9587</c:v>
                </c:pt>
                <c:pt idx="2131">
                  <c:v>30.717099999999999</c:v>
                </c:pt>
                <c:pt idx="2132">
                  <c:v>29.833400000000001</c:v>
                </c:pt>
                <c:pt idx="2133">
                  <c:v>29.670200000000001</c:v>
                </c:pt>
                <c:pt idx="2134">
                  <c:v>30.0869</c:v>
                </c:pt>
                <c:pt idx="2135">
                  <c:v>29.727599999999999</c:v>
                </c:pt>
                <c:pt idx="2136">
                  <c:v>29.751799999999999</c:v>
                </c:pt>
                <c:pt idx="2137">
                  <c:v>30.151800000000001</c:v>
                </c:pt>
                <c:pt idx="2138">
                  <c:v>29.409199999999998</c:v>
                </c:pt>
                <c:pt idx="2139">
                  <c:v>28.963799999999999</c:v>
                </c:pt>
                <c:pt idx="2140">
                  <c:v>28.395399999999999</c:v>
                </c:pt>
                <c:pt idx="2141">
                  <c:v>28.613900000000001</c:v>
                </c:pt>
                <c:pt idx="2142">
                  <c:v>29.824200000000001</c:v>
                </c:pt>
                <c:pt idx="2143">
                  <c:v>29.758700000000001</c:v>
                </c:pt>
                <c:pt idx="2144">
                  <c:v>29.069800000000001</c:v>
                </c:pt>
                <c:pt idx="2145">
                  <c:v>28.158300000000001</c:v>
                </c:pt>
                <c:pt idx="2146">
                  <c:v>29.78</c:v>
                </c:pt>
                <c:pt idx="2147">
                  <c:v>29.120200000000001</c:v>
                </c:pt>
                <c:pt idx="2148">
                  <c:v>29.8889</c:v>
                </c:pt>
                <c:pt idx="2149">
                  <c:v>56.6128</c:v>
                </c:pt>
                <c:pt idx="2150">
                  <c:v>33.292900000000003</c:v>
                </c:pt>
                <c:pt idx="2151">
                  <c:v>13.6877</c:v>
                </c:pt>
                <c:pt idx="2152">
                  <c:v>-3.0379900000000002</c:v>
                </c:pt>
                <c:pt idx="2153">
                  <c:v>-6.6430999999999996</c:v>
                </c:pt>
                <c:pt idx="2154">
                  <c:v>-7.1741700000000002</c:v>
                </c:pt>
                <c:pt idx="2155">
                  <c:v>-8.1567600000000002</c:v>
                </c:pt>
                <c:pt idx="2156">
                  <c:v>-7.9407899999999998</c:v>
                </c:pt>
                <c:pt idx="2157">
                  <c:v>-7.0426799999999998</c:v>
                </c:pt>
                <c:pt idx="2158">
                  <c:v>-3.1156299999999999</c:v>
                </c:pt>
                <c:pt idx="2159">
                  <c:v>-3.4392</c:v>
                </c:pt>
                <c:pt idx="2160">
                  <c:v>-3.1955499999999999</c:v>
                </c:pt>
                <c:pt idx="2161">
                  <c:v>-3.3556400000000002</c:v>
                </c:pt>
                <c:pt idx="2162">
                  <c:v>-3.4006099999999999</c:v>
                </c:pt>
                <c:pt idx="2163">
                  <c:v>-3.19584</c:v>
                </c:pt>
                <c:pt idx="2164">
                  <c:v>-3.56698</c:v>
                </c:pt>
                <c:pt idx="2165">
                  <c:v>-3.0639599999999998</c:v>
                </c:pt>
                <c:pt idx="2166">
                  <c:v>-3.6232899999999999</c:v>
                </c:pt>
                <c:pt idx="2167">
                  <c:v>-3.0597799999999999</c:v>
                </c:pt>
                <c:pt idx="2168">
                  <c:v>-3.5794800000000002</c:v>
                </c:pt>
                <c:pt idx="2169">
                  <c:v>-3.1484999999999999</c:v>
                </c:pt>
                <c:pt idx="2170">
                  <c:v>-3.4297300000000002</c:v>
                </c:pt>
                <c:pt idx="2171">
                  <c:v>-3.3351500000000001</c:v>
                </c:pt>
                <c:pt idx="2172">
                  <c:v>-3.1591100000000001</c:v>
                </c:pt>
                <c:pt idx="2173">
                  <c:v>-3.4266999999999999</c:v>
                </c:pt>
                <c:pt idx="2174">
                  <c:v>-2.9784299999999999</c:v>
                </c:pt>
                <c:pt idx="2175">
                  <c:v>-3.4599199999999999</c:v>
                </c:pt>
                <c:pt idx="2176">
                  <c:v>-2.9680800000000001</c:v>
                </c:pt>
                <c:pt idx="2177">
                  <c:v>-3.48509</c:v>
                </c:pt>
                <c:pt idx="2178">
                  <c:v>-3.0062700000000002</c:v>
                </c:pt>
                <c:pt idx="2179">
                  <c:v>-3.4087700000000001</c:v>
                </c:pt>
                <c:pt idx="2180">
                  <c:v>-3.14391</c:v>
                </c:pt>
                <c:pt idx="2181">
                  <c:v>-3.2413799999999999</c:v>
                </c:pt>
                <c:pt idx="2182">
                  <c:v>-3.3231799999999998</c:v>
                </c:pt>
                <c:pt idx="2183">
                  <c:v>-3.0538799999999999</c:v>
                </c:pt>
                <c:pt idx="2184">
                  <c:v>-3.4720399999999998</c:v>
                </c:pt>
                <c:pt idx="2185">
                  <c:v>-2.9660199999999999</c:v>
                </c:pt>
                <c:pt idx="2186">
                  <c:v>-3.4827300000000001</c:v>
                </c:pt>
                <c:pt idx="2187">
                  <c:v>-2.9756900000000002</c:v>
                </c:pt>
                <c:pt idx="2188">
                  <c:v>-3.4590900000000002</c:v>
                </c:pt>
                <c:pt idx="2189">
                  <c:v>-3.0655800000000002</c:v>
                </c:pt>
                <c:pt idx="2190">
                  <c:v>-3.3511799999999998</c:v>
                </c:pt>
                <c:pt idx="2191">
                  <c:v>-3.2692700000000001</c:v>
                </c:pt>
                <c:pt idx="2192">
                  <c:v>-3.44347</c:v>
                </c:pt>
                <c:pt idx="2193">
                  <c:v>-3.5578400000000001</c:v>
                </c:pt>
                <c:pt idx="2194">
                  <c:v>-3.0348600000000001</c:v>
                </c:pt>
                <c:pt idx="2195">
                  <c:v>-3.71536</c:v>
                </c:pt>
                <c:pt idx="2196">
                  <c:v>-3.0291600000000001</c:v>
                </c:pt>
                <c:pt idx="2197">
                  <c:v>-3.5888499999999999</c:v>
                </c:pt>
                <c:pt idx="2198">
                  <c:v>-3.11727</c:v>
                </c:pt>
                <c:pt idx="2199">
                  <c:v>-3.4950299999999999</c:v>
                </c:pt>
                <c:pt idx="2200">
                  <c:v>-3.2727599999999999</c:v>
                </c:pt>
                <c:pt idx="2201">
                  <c:v>-3.3048500000000001</c:v>
                </c:pt>
                <c:pt idx="2202">
                  <c:v>-3.4611399999999999</c:v>
                </c:pt>
                <c:pt idx="2203">
                  <c:v>-3.1197699999999999</c:v>
                </c:pt>
                <c:pt idx="2204">
                  <c:v>-3.5795699999999999</c:v>
                </c:pt>
                <c:pt idx="2205">
                  <c:v>-2.8947799999999999</c:v>
                </c:pt>
                <c:pt idx="2206">
                  <c:v>-3.07823</c:v>
                </c:pt>
                <c:pt idx="2207">
                  <c:v>-2.5488400000000002</c:v>
                </c:pt>
                <c:pt idx="2208">
                  <c:v>-3.0211899999999998</c:v>
                </c:pt>
                <c:pt idx="2209">
                  <c:v>-2.6255099999999998</c:v>
                </c:pt>
                <c:pt idx="2210">
                  <c:v>-2.8199000000000001</c:v>
                </c:pt>
                <c:pt idx="2211">
                  <c:v>-5.29434</c:v>
                </c:pt>
                <c:pt idx="2212">
                  <c:v>-9.10426</c:v>
                </c:pt>
                <c:pt idx="2213">
                  <c:v>-14.1861</c:v>
                </c:pt>
                <c:pt idx="2214">
                  <c:v>-51.6738</c:v>
                </c:pt>
                <c:pt idx="2215">
                  <c:v>-90.350300000000004</c:v>
                </c:pt>
                <c:pt idx="2216">
                  <c:v>-132.167</c:v>
                </c:pt>
                <c:pt idx="2217">
                  <c:v>-100.709</c:v>
                </c:pt>
                <c:pt idx="2218">
                  <c:v>-96.949799999999996</c:v>
                </c:pt>
                <c:pt idx="2219">
                  <c:v>-98.833600000000004</c:v>
                </c:pt>
                <c:pt idx="2220">
                  <c:v>-97.761399999999995</c:v>
                </c:pt>
                <c:pt idx="2221">
                  <c:v>-99.239599999999996</c:v>
                </c:pt>
                <c:pt idx="2222">
                  <c:v>-98.469800000000006</c:v>
                </c:pt>
                <c:pt idx="2223">
                  <c:v>-97.625299999999996</c:v>
                </c:pt>
                <c:pt idx="2224">
                  <c:v>-101.01600000000001</c:v>
                </c:pt>
                <c:pt idx="2225">
                  <c:v>-99.864800000000002</c:v>
                </c:pt>
                <c:pt idx="2226">
                  <c:v>-100.66200000000001</c:v>
                </c:pt>
                <c:pt idx="2227">
                  <c:v>-99.522000000000006</c:v>
                </c:pt>
                <c:pt idx="2228">
                  <c:v>-99.953400000000002</c:v>
                </c:pt>
                <c:pt idx="2229">
                  <c:v>-101.107</c:v>
                </c:pt>
                <c:pt idx="2230">
                  <c:v>-100.86499999999999</c:v>
                </c:pt>
                <c:pt idx="2231">
                  <c:v>-99.542299999999997</c:v>
                </c:pt>
                <c:pt idx="2232">
                  <c:v>-101.14700000000001</c:v>
                </c:pt>
                <c:pt idx="2233">
                  <c:v>-101.322</c:v>
                </c:pt>
                <c:pt idx="2234">
                  <c:v>-100.60599999999999</c:v>
                </c:pt>
                <c:pt idx="2235">
                  <c:v>-100.87</c:v>
                </c:pt>
                <c:pt idx="2236">
                  <c:v>-102.72499999999999</c:v>
                </c:pt>
                <c:pt idx="2237">
                  <c:v>-103.087</c:v>
                </c:pt>
                <c:pt idx="2238">
                  <c:v>-101.41500000000001</c:v>
                </c:pt>
                <c:pt idx="2239">
                  <c:v>-103.628</c:v>
                </c:pt>
                <c:pt idx="2240">
                  <c:v>-101.259</c:v>
                </c:pt>
                <c:pt idx="2241">
                  <c:v>-102.542</c:v>
                </c:pt>
                <c:pt idx="2242">
                  <c:v>-103.485</c:v>
                </c:pt>
                <c:pt idx="2243">
                  <c:v>-102.502</c:v>
                </c:pt>
                <c:pt idx="2244">
                  <c:v>-103.791</c:v>
                </c:pt>
                <c:pt idx="2245">
                  <c:v>-104.352</c:v>
                </c:pt>
                <c:pt idx="2246">
                  <c:v>-104.10599999999999</c:v>
                </c:pt>
                <c:pt idx="2247">
                  <c:v>-102.36199999999999</c:v>
                </c:pt>
                <c:pt idx="2248">
                  <c:v>-103.333</c:v>
                </c:pt>
                <c:pt idx="2249">
                  <c:v>-103.044</c:v>
                </c:pt>
                <c:pt idx="2250">
                  <c:v>-103</c:v>
                </c:pt>
                <c:pt idx="2251">
                  <c:v>-103.408</c:v>
                </c:pt>
                <c:pt idx="2252">
                  <c:v>-104.14400000000001</c:v>
                </c:pt>
                <c:pt idx="2253">
                  <c:v>-105.23399999999999</c:v>
                </c:pt>
                <c:pt idx="2254">
                  <c:v>-103.971</c:v>
                </c:pt>
                <c:pt idx="2255">
                  <c:v>-103.76</c:v>
                </c:pt>
                <c:pt idx="2256">
                  <c:v>-102.431</c:v>
                </c:pt>
                <c:pt idx="2257">
                  <c:v>-103.82899999999999</c:v>
                </c:pt>
                <c:pt idx="2258">
                  <c:v>-102.74299999999999</c:v>
                </c:pt>
                <c:pt idx="2259">
                  <c:v>-103.185</c:v>
                </c:pt>
                <c:pt idx="2260">
                  <c:v>-104.011</c:v>
                </c:pt>
                <c:pt idx="2261">
                  <c:v>-102.584</c:v>
                </c:pt>
                <c:pt idx="2262">
                  <c:v>-105.604</c:v>
                </c:pt>
                <c:pt idx="2263">
                  <c:v>-107.027</c:v>
                </c:pt>
                <c:pt idx="2264">
                  <c:v>-107.63</c:v>
                </c:pt>
                <c:pt idx="2265">
                  <c:v>-104.483</c:v>
                </c:pt>
                <c:pt idx="2266">
                  <c:v>-104.72499999999999</c:v>
                </c:pt>
                <c:pt idx="2267">
                  <c:v>-107.38800000000001</c:v>
                </c:pt>
                <c:pt idx="2268">
                  <c:v>-107.381</c:v>
                </c:pt>
                <c:pt idx="2269">
                  <c:v>-104.93899999999999</c:v>
                </c:pt>
                <c:pt idx="2270">
                  <c:v>-105.91500000000001</c:v>
                </c:pt>
                <c:pt idx="2271">
                  <c:v>-105.901</c:v>
                </c:pt>
                <c:pt idx="2272">
                  <c:v>-105.101</c:v>
                </c:pt>
                <c:pt idx="2273">
                  <c:v>-106.22</c:v>
                </c:pt>
                <c:pt idx="2274">
                  <c:v>-105.401</c:v>
                </c:pt>
                <c:pt idx="2275">
                  <c:v>-104.687</c:v>
                </c:pt>
                <c:pt idx="2276">
                  <c:v>-106.297</c:v>
                </c:pt>
                <c:pt idx="2277">
                  <c:v>-107.032</c:v>
                </c:pt>
                <c:pt idx="2278">
                  <c:v>-104.809</c:v>
                </c:pt>
                <c:pt idx="2279">
                  <c:v>-108.373</c:v>
                </c:pt>
                <c:pt idx="2280">
                  <c:v>-107.61</c:v>
                </c:pt>
                <c:pt idx="2281">
                  <c:v>-107.233</c:v>
                </c:pt>
                <c:pt idx="2282">
                  <c:v>-105.872</c:v>
                </c:pt>
                <c:pt idx="2283">
                  <c:v>-106.149</c:v>
                </c:pt>
                <c:pt idx="2284">
                  <c:v>-109.233</c:v>
                </c:pt>
                <c:pt idx="2285">
                  <c:v>-107.5</c:v>
                </c:pt>
                <c:pt idx="2286">
                  <c:v>-105.54900000000001</c:v>
                </c:pt>
                <c:pt idx="2287">
                  <c:v>-107.108</c:v>
                </c:pt>
                <c:pt idx="2288">
                  <c:v>-109.264</c:v>
                </c:pt>
                <c:pt idx="2289">
                  <c:v>-107.727</c:v>
                </c:pt>
                <c:pt idx="2290">
                  <c:v>-107.523</c:v>
                </c:pt>
                <c:pt idx="2291">
                  <c:v>-108.577</c:v>
                </c:pt>
                <c:pt idx="2292">
                  <c:v>-109.503</c:v>
                </c:pt>
                <c:pt idx="2293">
                  <c:v>-108.20699999999999</c:v>
                </c:pt>
                <c:pt idx="2294">
                  <c:v>-108.245</c:v>
                </c:pt>
                <c:pt idx="2295">
                  <c:v>-107.002</c:v>
                </c:pt>
                <c:pt idx="2296">
                  <c:v>-110.315</c:v>
                </c:pt>
                <c:pt idx="2297">
                  <c:v>-111.15</c:v>
                </c:pt>
                <c:pt idx="2298">
                  <c:v>-109.607</c:v>
                </c:pt>
                <c:pt idx="2299">
                  <c:v>-107.27800000000001</c:v>
                </c:pt>
                <c:pt idx="2300">
                  <c:v>-108.224</c:v>
                </c:pt>
                <c:pt idx="2301">
                  <c:v>-108.73699999999999</c:v>
                </c:pt>
                <c:pt idx="2302">
                  <c:v>-109.98</c:v>
                </c:pt>
                <c:pt idx="2303">
                  <c:v>-107.45099999999999</c:v>
                </c:pt>
                <c:pt idx="2304">
                  <c:v>-108.89400000000001</c:v>
                </c:pt>
                <c:pt idx="2305">
                  <c:v>-110.20099999999999</c:v>
                </c:pt>
                <c:pt idx="2306">
                  <c:v>-109.318</c:v>
                </c:pt>
                <c:pt idx="2307">
                  <c:v>-41.050800000000002</c:v>
                </c:pt>
                <c:pt idx="2308">
                  <c:v>-32.584200000000003</c:v>
                </c:pt>
                <c:pt idx="2309">
                  <c:v>-22.0351</c:v>
                </c:pt>
                <c:pt idx="2310">
                  <c:v>-13.7204</c:v>
                </c:pt>
                <c:pt idx="2311">
                  <c:v>-12.7879</c:v>
                </c:pt>
                <c:pt idx="2312">
                  <c:v>-12.0974</c:v>
                </c:pt>
                <c:pt idx="2313">
                  <c:v>-10.5884</c:v>
                </c:pt>
                <c:pt idx="2314">
                  <c:v>-10.514900000000001</c:v>
                </c:pt>
                <c:pt idx="2315">
                  <c:v>-7.6600299999999999</c:v>
                </c:pt>
                <c:pt idx="2316">
                  <c:v>-3.4459399999999998</c:v>
                </c:pt>
                <c:pt idx="2317">
                  <c:v>-3.2469299999999999</c:v>
                </c:pt>
                <c:pt idx="2318">
                  <c:v>-3.5830700000000002</c:v>
                </c:pt>
                <c:pt idx="2319">
                  <c:v>-3.2437800000000001</c:v>
                </c:pt>
                <c:pt idx="2320">
                  <c:v>-3.6188699999999998</c:v>
                </c:pt>
                <c:pt idx="2321">
                  <c:v>-3.2144900000000001</c:v>
                </c:pt>
                <c:pt idx="2322">
                  <c:v>-3.5950700000000002</c:v>
                </c:pt>
                <c:pt idx="2323">
                  <c:v>-3.2761900000000002</c:v>
                </c:pt>
                <c:pt idx="2324">
                  <c:v>-3.5369600000000001</c:v>
                </c:pt>
                <c:pt idx="2325">
                  <c:v>-3.4053100000000001</c:v>
                </c:pt>
                <c:pt idx="2326">
                  <c:v>-3.3808199999999999</c:v>
                </c:pt>
                <c:pt idx="2327">
                  <c:v>-3.4994299999999998</c:v>
                </c:pt>
                <c:pt idx="2328">
                  <c:v>-3.3130099999999998</c:v>
                </c:pt>
                <c:pt idx="2329">
                  <c:v>-3.4928900000000001</c:v>
                </c:pt>
                <c:pt idx="2330">
                  <c:v>-3.1437400000000002</c:v>
                </c:pt>
                <c:pt idx="2331">
                  <c:v>-3.4716100000000001</c:v>
                </c:pt>
                <c:pt idx="2332">
                  <c:v>-3.0875699999999999</c:v>
                </c:pt>
                <c:pt idx="2333">
                  <c:v>-3.4254199999999999</c:v>
                </c:pt>
                <c:pt idx="2334">
                  <c:v>-3.2426200000000001</c:v>
                </c:pt>
                <c:pt idx="2335">
                  <c:v>-3.3263099999999999</c:v>
                </c:pt>
                <c:pt idx="2336">
                  <c:v>-3.35643</c:v>
                </c:pt>
                <c:pt idx="2337">
                  <c:v>-3.1932499999999999</c:v>
                </c:pt>
                <c:pt idx="2338">
                  <c:v>-3.4549799999999999</c:v>
                </c:pt>
                <c:pt idx="2339">
                  <c:v>-3.1096599999999999</c:v>
                </c:pt>
                <c:pt idx="2340">
                  <c:v>-3.4979300000000002</c:v>
                </c:pt>
                <c:pt idx="2341">
                  <c:v>-3.07477</c:v>
                </c:pt>
                <c:pt idx="2342">
                  <c:v>-3.4653</c:v>
                </c:pt>
                <c:pt idx="2343">
                  <c:v>-3.18641</c:v>
                </c:pt>
                <c:pt idx="2344">
                  <c:v>-3.3625699999999998</c:v>
                </c:pt>
                <c:pt idx="2345">
                  <c:v>-3.3035299999999999</c:v>
                </c:pt>
                <c:pt idx="2346">
                  <c:v>-3.2207699999999999</c:v>
                </c:pt>
                <c:pt idx="2347">
                  <c:v>-3.4144999999999999</c:v>
                </c:pt>
                <c:pt idx="2348">
                  <c:v>-3.09585</c:v>
                </c:pt>
                <c:pt idx="2349">
                  <c:v>-3.5026799999999998</c:v>
                </c:pt>
                <c:pt idx="2350">
                  <c:v>-3.0504600000000002</c:v>
                </c:pt>
                <c:pt idx="2351">
                  <c:v>-4.8989000000000003</c:v>
                </c:pt>
                <c:pt idx="2352">
                  <c:v>-9.6500299999999992</c:v>
                </c:pt>
                <c:pt idx="2353">
                  <c:v>-6.1666800000000004</c:v>
                </c:pt>
                <c:pt idx="2354">
                  <c:v>-6.02156</c:v>
                </c:pt>
                <c:pt idx="2355">
                  <c:v>-4.8582599999999996</c:v>
                </c:pt>
                <c:pt idx="2356">
                  <c:v>3.8113800000000002</c:v>
                </c:pt>
                <c:pt idx="2357">
                  <c:v>34.536299999999997</c:v>
                </c:pt>
                <c:pt idx="2358">
                  <c:v>33.3735</c:v>
                </c:pt>
                <c:pt idx="2359">
                  <c:v>33.045900000000003</c:v>
                </c:pt>
                <c:pt idx="2360">
                  <c:v>33.017000000000003</c:v>
                </c:pt>
                <c:pt idx="2361">
                  <c:v>32.917400000000001</c:v>
                </c:pt>
                <c:pt idx="2362">
                  <c:v>33.696899999999999</c:v>
                </c:pt>
                <c:pt idx="2363">
                  <c:v>32.507800000000003</c:v>
                </c:pt>
                <c:pt idx="2364">
                  <c:v>32.593499999999999</c:v>
                </c:pt>
                <c:pt idx="2365">
                  <c:v>33.942300000000003</c:v>
                </c:pt>
                <c:pt idx="2366">
                  <c:v>30.580300000000001</c:v>
                </c:pt>
                <c:pt idx="2367">
                  <c:v>31.674199999999999</c:v>
                </c:pt>
                <c:pt idx="2368">
                  <c:v>32.259599999999999</c:v>
                </c:pt>
                <c:pt idx="2369">
                  <c:v>32.737000000000002</c:v>
                </c:pt>
                <c:pt idx="2370">
                  <c:v>32.585299999999997</c:v>
                </c:pt>
                <c:pt idx="2371">
                  <c:v>32.308999999999997</c:v>
                </c:pt>
                <c:pt idx="2372">
                  <c:v>32.510300000000001</c:v>
                </c:pt>
                <c:pt idx="2373">
                  <c:v>32.213700000000003</c:v>
                </c:pt>
                <c:pt idx="2374">
                  <c:v>31.761399999999998</c:v>
                </c:pt>
                <c:pt idx="2375">
                  <c:v>31.772300000000001</c:v>
                </c:pt>
                <c:pt idx="2376">
                  <c:v>32.985999999999997</c:v>
                </c:pt>
                <c:pt idx="2377">
                  <c:v>32.2346</c:v>
                </c:pt>
                <c:pt idx="2378">
                  <c:v>31.6401</c:v>
                </c:pt>
                <c:pt idx="2379">
                  <c:v>31.2834</c:v>
                </c:pt>
                <c:pt idx="2380">
                  <c:v>32.6678</c:v>
                </c:pt>
                <c:pt idx="2381">
                  <c:v>32.361600000000003</c:v>
                </c:pt>
                <c:pt idx="2382">
                  <c:v>32.663499999999999</c:v>
                </c:pt>
                <c:pt idx="2383">
                  <c:v>31.226800000000001</c:v>
                </c:pt>
                <c:pt idx="2384">
                  <c:v>30.946200000000001</c:v>
                </c:pt>
                <c:pt idx="2385">
                  <c:v>32.788499999999999</c:v>
                </c:pt>
                <c:pt idx="2386">
                  <c:v>30.201499999999999</c:v>
                </c:pt>
                <c:pt idx="2387">
                  <c:v>31.83</c:v>
                </c:pt>
                <c:pt idx="2388">
                  <c:v>32.1556</c:v>
                </c:pt>
                <c:pt idx="2389">
                  <c:v>31.886700000000001</c:v>
                </c:pt>
                <c:pt idx="2390">
                  <c:v>31.323599999999999</c:v>
                </c:pt>
                <c:pt idx="2391">
                  <c:v>31.495200000000001</c:v>
                </c:pt>
                <c:pt idx="2392">
                  <c:v>31.386099999999999</c:v>
                </c:pt>
                <c:pt idx="2393">
                  <c:v>31.307300000000001</c:v>
                </c:pt>
                <c:pt idx="2394">
                  <c:v>30.141300000000001</c:v>
                </c:pt>
                <c:pt idx="2395">
                  <c:v>29.599299999999999</c:v>
                </c:pt>
                <c:pt idx="2396">
                  <c:v>30.842199999999998</c:v>
                </c:pt>
                <c:pt idx="2397">
                  <c:v>31.715800000000002</c:v>
                </c:pt>
                <c:pt idx="2398">
                  <c:v>30.571899999999999</c:v>
                </c:pt>
                <c:pt idx="2399">
                  <c:v>30.194099999999999</c:v>
                </c:pt>
                <c:pt idx="2400">
                  <c:v>29.8751</c:v>
                </c:pt>
                <c:pt idx="2401">
                  <c:v>31.310199999999998</c:v>
                </c:pt>
                <c:pt idx="2402">
                  <c:v>32.2956</c:v>
                </c:pt>
                <c:pt idx="2403">
                  <c:v>31.087</c:v>
                </c:pt>
                <c:pt idx="2404">
                  <c:v>31.461200000000002</c:v>
                </c:pt>
                <c:pt idx="2405">
                  <c:v>32.492100000000001</c:v>
                </c:pt>
                <c:pt idx="2406">
                  <c:v>31.383400000000002</c:v>
                </c:pt>
                <c:pt idx="2407">
                  <c:v>31.351199999999999</c:v>
                </c:pt>
                <c:pt idx="2408">
                  <c:v>30.412700000000001</c:v>
                </c:pt>
                <c:pt idx="2409">
                  <c:v>30.736999999999998</c:v>
                </c:pt>
                <c:pt idx="2410">
                  <c:v>30.4176</c:v>
                </c:pt>
                <c:pt idx="2411">
                  <c:v>31.062000000000001</c:v>
                </c:pt>
                <c:pt idx="2412">
                  <c:v>30.6311</c:v>
                </c:pt>
                <c:pt idx="2413">
                  <c:v>30.4983</c:v>
                </c:pt>
                <c:pt idx="2414">
                  <c:v>30.557500000000001</c:v>
                </c:pt>
                <c:pt idx="2415">
                  <c:v>29.9909</c:v>
                </c:pt>
                <c:pt idx="2416">
                  <c:v>30.684000000000001</c:v>
                </c:pt>
                <c:pt idx="2417">
                  <c:v>29.399100000000001</c:v>
                </c:pt>
                <c:pt idx="2418">
                  <c:v>29.242799999999999</c:v>
                </c:pt>
                <c:pt idx="2419">
                  <c:v>30.392499999999998</c:v>
                </c:pt>
                <c:pt idx="2420">
                  <c:v>30.104900000000001</c:v>
                </c:pt>
                <c:pt idx="2421">
                  <c:v>29.114899999999999</c:v>
                </c:pt>
                <c:pt idx="2422">
                  <c:v>30.5166</c:v>
                </c:pt>
                <c:pt idx="2423">
                  <c:v>30.925599999999999</c:v>
                </c:pt>
                <c:pt idx="2424">
                  <c:v>29.726400000000002</c:v>
                </c:pt>
                <c:pt idx="2425">
                  <c:v>29.851800000000001</c:v>
                </c:pt>
                <c:pt idx="2426">
                  <c:v>30.006900000000002</c:v>
                </c:pt>
                <c:pt idx="2427">
                  <c:v>29.6495</c:v>
                </c:pt>
                <c:pt idx="2428">
                  <c:v>31.067499999999999</c:v>
                </c:pt>
                <c:pt idx="2429">
                  <c:v>29.436599999999999</c:v>
                </c:pt>
                <c:pt idx="2430">
                  <c:v>29.573499999999999</c:v>
                </c:pt>
                <c:pt idx="2431">
                  <c:v>30.7895</c:v>
                </c:pt>
                <c:pt idx="2432">
                  <c:v>29.661899999999999</c:v>
                </c:pt>
                <c:pt idx="2433">
                  <c:v>29.2807</c:v>
                </c:pt>
                <c:pt idx="2434">
                  <c:v>31.1995</c:v>
                </c:pt>
                <c:pt idx="2435">
                  <c:v>29.393599999999999</c:v>
                </c:pt>
                <c:pt idx="2436">
                  <c:v>29.675999999999998</c:v>
                </c:pt>
                <c:pt idx="2437">
                  <c:v>29.872499999999999</c:v>
                </c:pt>
                <c:pt idx="2438">
                  <c:v>29.319900000000001</c:v>
                </c:pt>
                <c:pt idx="2439">
                  <c:v>28.4375</c:v>
                </c:pt>
                <c:pt idx="2440">
                  <c:v>30.966999999999999</c:v>
                </c:pt>
                <c:pt idx="2441">
                  <c:v>30.5336</c:v>
                </c:pt>
                <c:pt idx="2442">
                  <c:v>29.0167</c:v>
                </c:pt>
                <c:pt idx="2443">
                  <c:v>29.646599999999999</c:v>
                </c:pt>
                <c:pt idx="2444">
                  <c:v>29.772500000000001</c:v>
                </c:pt>
                <c:pt idx="2445">
                  <c:v>29.647400000000001</c:v>
                </c:pt>
                <c:pt idx="2446">
                  <c:v>45.937899999999999</c:v>
                </c:pt>
                <c:pt idx="2447">
                  <c:v>44.297899999999998</c:v>
                </c:pt>
                <c:pt idx="2448">
                  <c:v>23.305</c:v>
                </c:pt>
                <c:pt idx="2449">
                  <c:v>4.4618099999999998</c:v>
                </c:pt>
                <c:pt idx="2450">
                  <c:v>-5.5350799999999998</c:v>
                </c:pt>
                <c:pt idx="2451">
                  <c:v>-7.0004299999999997</c:v>
                </c:pt>
                <c:pt idx="2452">
                  <c:v>-7.9735399999999998</c:v>
                </c:pt>
                <c:pt idx="2453">
                  <c:v>-7.8638300000000001</c:v>
                </c:pt>
                <c:pt idx="2454">
                  <c:v>-7.7152900000000004</c:v>
                </c:pt>
                <c:pt idx="2455">
                  <c:v>-4.06691</c:v>
                </c:pt>
                <c:pt idx="2456">
                  <c:v>-3.7281399999999998</c:v>
                </c:pt>
                <c:pt idx="2457">
                  <c:v>-3.1382099999999999</c:v>
                </c:pt>
                <c:pt idx="2458">
                  <c:v>-3.64419</c:v>
                </c:pt>
                <c:pt idx="2459">
                  <c:v>-3.1263800000000002</c:v>
                </c:pt>
                <c:pt idx="2460">
                  <c:v>-3.5231300000000001</c:v>
                </c:pt>
                <c:pt idx="2461">
                  <c:v>-3.2996500000000002</c:v>
                </c:pt>
                <c:pt idx="2462">
                  <c:v>-3.3106399999999998</c:v>
                </c:pt>
                <c:pt idx="2463">
                  <c:v>-3.4926400000000002</c:v>
                </c:pt>
                <c:pt idx="2464">
                  <c:v>-3.1482100000000002</c:v>
                </c:pt>
                <c:pt idx="2465">
                  <c:v>-3.61795</c:v>
                </c:pt>
                <c:pt idx="2466">
                  <c:v>-3.0766499999999999</c:v>
                </c:pt>
                <c:pt idx="2467">
                  <c:v>-3.6246999999999998</c:v>
                </c:pt>
                <c:pt idx="2468">
                  <c:v>-2.9867300000000001</c:v>
                </c:pt>
                <c:pt idx="2469">
                  <c:v>-3.48448</c:v>
                </c:pt>
                <c:pt idx="2470">
                  <c:v>-3.1511300000000002</c:v>
                </c:pt>
                <c:pt idx="2471">
                  <c:v>-3.31033</c:v>
                </c:pt>
                <c:pt idx="2472">
                  <c:v>-3.3130700000000002</c:v>
                </c:pt>
                <c:pt idx="2473">
                  <c:v>-3.1278800000000002</c:v>
                </c:pt>
                <c:pt idx="2474">
                  <c:v>-3.4908700000000001</c:v>
                </c:pt>
                <c:pt idx="2475">
                  <c:v>-3.0091000000000001</c:v>
                </c:pt>
                <c:pt idx="2476">
                  <c:v>-3.51268</c:v>
                </c:pt>
                <c:pt idx="2477">
                  <c:v>-2.9907699999999999</c:v>
                </c:pt>
                <c:pt idx="2478">
                  <c:v>-3.49369</c:v>
                </c:pt>
                <c:pt idx="2479">
                  <c:v>-3.0867200000000001</c:v>
                </c:pt>
                <c:pt idx="2480">
                  <c:v>-3.39331</c:v>
                </c:pt>
                <c:pt idx="2481">
                  <c:v>-3.25082</c:v>
                </c:pt>
                <c:pt idx="2482">
                  <c:v>-3.2008299999999998</c:v>
                </c:pt>
                <c:pt idx="2483">
                  <c:v>-3.4116399999999998</c:v>
                </c:pt>
                <c:pt idx="2484">
                  <c:v>-3.0314299999999998</c:v>
                </c:pt>
                <c:pt idx="2485">
                  <c:v>-3.5013200000000002</c:v>
                </c:pt>
                <c:pt idx="2486">
                  <c:v>-3.0088599999999999</c:v>
                </c:pt>
                <c:pt idx="2487">
                  <c:v>-3.5045199999999999</c:v>
                </c:pt>
                <c:pt idx="2488">
                  <c:v>-3.0273500000000002</c:v>
                </c:pt>
                <c:pt idx="2489">
                  <c:v>-3.4357799999999998</c:v>
                </c:pt>
                <c:pt idx="2490">
                  <c:v>-3.1638899999999999</c:v>
                </c:pt>
                <c:pt idx="2491">
                  <c:v>-3.25867</c:v>
                </c:pt>
                <c:pt idx="2492">
                  <c:v>-3.33602</c:v>
                </c:pt>
                <c:pt idx="2493">
                  <c:v>-3.08914</c:v>
                </c:pt>
                <c:pt idx="2494">
                  <c:v>-3.4815200000000002</c:v>
                </c:pt>
                <c:pt idx="2495">
                  <c:v>-2.9842399999999998</c:v>
                </c:pt>
                <c:pt idx="2496">
                  <c:v>-3.4910700000000001</c:v>
                </c:pt>
                <c:pt idx="2497">
                  <c:v>-2.9880200000000001</c:v>
                </c:pt>
                <c:pt idx="2498">
                  <c:v>-3.4615200000000002</c:v>
                </c:pt>
                <c:pt idx="2499">
                  <c:v>-3.0940799999999999</c:v>
                </c:pt>
                <c:pt idx="2500">
                  <c:v>-3.3581699999999999</c:v>
                </c:pt>
                <c:pt idx="2501">
                  <c:v>-3.2499799999999999</c:v>
                </c:pt>
                <c:pt idx="2502">
                  <c:v>-3.1613199999999999</c:v>
                </c:pt>
                <c:pt idx="2503">
                  <c:v>-2.9581900000000001</c:v>
                </c:pt>
                <c:pt idx="2504">
                  <c:v>-2.5818500000000002</c:v>
                </c:pt>
                <c:pt idx="2505">
                  <c:v>-3.04583</c:v>
                </c:pt>
                <c:pt idx="2506">
                  <c:v>-2.5505300000000002</c:v>
                </c:pt>
                <c:pt idx="2507">
                  <c:v>-3.0311300000000001</c:v>
                </c:pt>
                <c:pt idx="2508">
                  <c:v>-2.5880100000000001</c:v>
                </c:pt>
                <c:pt idx="2509">
                  <c:v>-2.9546600000000001</c:v>
                </c:pt>
                <c:pt idx="2510">
                  <c:v>-2.6737500000000001</c:v>
                </c:pt>
                <c:pt idx="2511">
                  <c:v>-2.7759800000000001</c:v>
                </c:pt>
                <c:pt idx="2512">
                  <c:v>-2.8676699999999999</c:v>
                </c:pt>
                <c:pt idx="2513">
                  <c:v>-2.5944799999999999</c:v>
                </c:pt>
                <c:pt idx="2514">
                  <c:v>-2.9825499999999998</c:v>
                </c:pt>
                <c:pt idx="2515">
                  <c:v>-2.5320800000000001</c:v>
                </c:pt>
                <c:pt idx="2516">
                  <c:v>-3.0744600000000002</c:v>
                </c:pt>
                <c:pt idx="2517">
                  <c:v>-2.6523099999999999</c:v>
                </c:pt>
                <c:pt idx="2518">
                  <c:v>-3.21909</c:v>
                </c:pt>
                <c:pt idx="2519">
                  <c:v>-2.5911200000000001</c:v>
                </c:pt>
                <c:pt idx="2520">
                  <c:v>-2.92395</c:v>
                </c:pt>
                <c:pt idx="2521">
                  <c:v>-2.9203800000000002</c:v>
                </c:pt>
                <c:pt idx="2522">
                  <c:v>-2.7364199999999999</c:v>
                </c:pt>
                <c:pt idx="2523">
                  <c:v>-3.0313500000000002</c:v>
                </c:pt>
                <c:pt idx="2524">
                  <c:v>-2.63123</c:v>
                </c:pt>
                <c:pt idx="2525">
                  <c:v>-3.0637500000000002</c:v>
                </c:pt>
                <c:pt idx="2526">
                  <c:v>-2.6438799999999998</c:v>
                </c:pt>
                <c:pt idx="2527">
                  <c:v>-3.0148700000000002</c:v>
                </c:pt>
                <c:pt idx="2528">
                  <c:v>-2.7288299999999999</c:v>
                </c:pt>
                <c:pt idx="2529">
                  <c:v>-2.9396800000000001</c:v>
                </c:pt>
                <c:pt idx="2530">
                  <c:v>-2.85507</c:v>
                </c:pt>
                <c:pt idx="2531">
                  <c:v>-2.8106599999999999</c:v>
                </c:pt>
                <c:pt idx="2532">
                  <c:v>-2.88002</c:v>
                </c:pt>
                <c:pt idx="2533">
                  <c:v>-2.5908199999999999</c:v>
                </c:pt>
                <c:pt idx="2534">
                  <c:v>-2.9433600000000002</c:v>
                </c:pt>
                <c:pt idx="2535">
                  <c:v>-2.77128</c:v>
                </c:pt>
                <c:pt idx="2536">
                  <c:v>-8.4975699999999996</c:v>
                </c:pt>
                <c:pt idx="2537">
                  <c:v>-10.662800000000001</c:v>
                </c:pt>
                <c:pt idx="2538">
                  <c:v>-46.768300000000004</c:v>
                </c:pt>
                <c:pt idx="2539">
                  <c:v>-84.223299999999995</c:v>
                </c:pt>
                <c:pt idx="2540">
                  <c:v>-124.953</c:v>
                </c:pt>
                <c:pt idx="2541">
                  <c:v>-113.937</c:v>
                </c:pt>
                <c:pt idx="2542">
                  <c:v>-97.650899999999993</c:v>
                </c:pt>
                <c:pt idx="2543">
                  <c:v>-98.400899999999993</c:v>
                </c:pt>
                <c:pt idx="2544">
                  <c:v>-98.784099999999995</c:v>
                </c:pt>
                <c:pt idx="2545">
                  <c:v>-100.71299999999999</c:v>
                </c:pt>
                <c:pt idx="2546">
                  <c:v>-98.332700000000003</c:v>
                </c:pt>
                <c:pt idx="2547">
                  <c:v>-97.496099999999998</c:v>
                </c:pt>
                <c:pt idx="2548">
                  <c:v>-101.19499999999999</c:v>
                </c:pt>
                <c:pt idx="2549">
                  <c:v>-101.149</c:v>
                </c:pt>
                <c:pt idx="2550">
                  <c:v>-99.454599999999999</c:v>
                </c:pt>
                <c:pt idx="2551">
                  <c:v>-99.360799999999998</c:v>
                </c:pt>
                <c:pt idx="2552">
                  <c:v>-100.19</c:v>
                </c:pt>
                <c:pt idx="2553">
                  <c:v>-99.478300000000004</c:v>
                </c:pt>
                <c:pt idx="2554">
                  <c:v>-100.913</c:v>
                </c:pt>
                <c:pt idx="2555">
                  <c:v>-101.10899999999999</c:v>
                </c:pt>
                <c:pt idx="2556">
                  <c:v>-100.95</c:v>
                </c:pt>
                <c:pt idx="2557">
                  <c:v>-101.54</c:v>
                </c:pt>
                <c:pt idx="2558">
                  <c:v>-102.917</c:v>
                </c:pt>
                <c:pt idx="2559">
                  <c:v>-102</c:v>
                </c:pt>
                <c:pt idx="2560">
                  <c:v>-103.32</c:v>
                </c:pt>
                <c:pt idx="2561">
                  <c:v>-102.283</c:v>
                </c:pt>
                <c:pt idx="2562">
                  <c:v>-103.642</c:v>
                </c:pt>
                <c:pt idx="2563">
                  <c:v>-103.212</c:v>
                </c:pt>
                <c:pt idx="2564">
                  <c:v>-101.23399999999999</c:v>
                </c:pt>
                <c:pt idx="2565">
                  <c:v>-102.801</c:v>
                </c:pt>
                <c:pt idx="2566">
                  <c:v>-103.43600000000001</c:v>
                </c:pt>
                <c:pt idx="2567">
                  <c:v>-104.221</c:v>
                </c:pt>
                <c:pt idx="2568">
                  <c:v>-105.16800000000001</c:v>
                </c:pt>
                <c:pt idx="2569">
                  <c:v>-105.05500000000001</c:v>
                </c:pt>
                <c:pt idx="2570">
                  <c:v>-105.556</c:v>
                </c:pt>
                <c:pt idx="2571">
                  <c:v>-104.336</c:v>
                </c:pt>
                <c:pt idx="2572">
                  <c:v>-105.73399999999999</c:v>
                </c:pt>
                <c:pt idx="2573">
                  <c:v>-103.95399999999999</c:v>
                </c:pt>
                <c:pt idx="2574">
                  <c:v>-103.217</c:v>
                </c:pt>
                <c:pt idx="2575">
                  <c:v>-104.23099999999999</c:v>
                </c:pt>
                <c:pt idx="2576">
                  <c:v>-104.999</c:v>
                </c:pt>
                <c:pt idx="2577">
                  <c:v>-105.583</c:v>
                </c:pt>
                <c:pt idx="2578">
                  <c:v>-104.26300000000001</c:v>
                </c:pt>
                <c:pt idx="2579">
                  <c:v>-105.339</c:v>
                </c:pt>
                <c:pt idx="2580">
                  <c:v>-103.663</c:v>
                </c:pt>
                <c:pt idx="2581">
                  <c:v>-104.03700000000001</c:v>
                </c:pt>
                <c:pt idx="2582">
                  <c:v>-103.989</c:v>
                </c:pt>
                <c:pt idx="2583">
                  <c:v>-103.96899999999999</c:v>
                </c:pt>
                <c:pt idx="2584">
                  <c:v>-103.36499999999999</c:v>
                </c:pt>
                <c:pt idx="2585">
                  <c:v>-104.244</c:v>
                </c:pt>
                <c:pt idx="2586">
                  <c:v>-105.768</c:v>
                </c:pt>
                <c:pt idx="2587">
                  <c:v>-106.941</c:v>
                </c:pt>
                <c:pt idx="2588">
                  <c:v>-108.371</c:v>
                </c:pt>
                <c:pt idx="2589">
                  <c:v>-105.57</c:v>
                </c:pt>
                <c:pt idx="2590">
                  <c:v>-105.28400000000001</c:v>
                </c:pt>
                <c:pt idx="2591">
                  <c:v>-106.71</c:v>
                </c:pt>
                <c:pt idx="2592">
                  <c:v>-106.376</c:v>
                </c:pt>
                <c:pt idx="2593">
                  <c:v>-106.443</c:v>
                </c:pt>
                <c:pt idx="2594">
                  <c:v>-107.515</c:v>
                </c:pt>
                <c:pt idx="2595">
                  <c:v>-106.33799999999999</c:v>
                </c:pt>
                <c:pt idx="2596">
                  <c:v>-106.292</c:v>
                </c:pt>
                <c:pt idx="2597">
                  <c:v>-107.179</c:v>
                </c:pt>
                <c:pt idx="2598">
                  <c:v>-106.256</c:v>
                </c:pt>
                <c:pt idx="2599">
                  <c:v>-106.07</c:v>
                </c:pt>
                <c:pt idx="2600">
                  <c:v>-106.976</c:v>
                </c:pt>
                <c:pt idx="2601">
                  <c:v>-108.965</c:v>
                </c:pt>
                <c:pt idx="2602">
                  <c:v>-105.151</c:v>
                </c:pt>
                <c:pt idx="2603">
                  <c:v>-109.33</c:v>
                </c:pt>
                <c:pt idx="2604">
                  <c:v>-109.348</c:v>
                </c:pt>
                <c:pt idx="2605">
                  <c:v>-106.604</c:v>
                </c:pt>
                <c:pt idx="2606">
                  <c:v>-105.821</c:v>
                </c:pt>
                <c:pt idx="2607">
                  <c:v>-107.10299999999999</c:v>
                </c:pt>
                <c:pt idx="2608">
                  <c:v>-109.86499999999999</c:v>
                </c:pt>
                <c:pt idx="2609">
                  <c:v>-108.893</c:v>
                </c:pt>
                <c:pt idx="2610">
                  <c:v>-106.71599999999999</c:v>
                </c:pt>
                <c:pt idx="2611">
                  <c:v>-106.93899999999999</c:v>
                </c:pt>
                <c:pt idx="2612">
                  <c:v>-109.077</c:v>
                </c:pt>
                <c:pt idx="2613">
                  <c:v>-108.51600000000001</c:v>
                </c:pt>
                <c:pt idx="2614">
                  <c:v>-109.36799999999999</c:v>
                </c:pt>
                <c:pt idx="2615">
                  <c:v>-109.248</c:v>
                </c:pt>
                <c:pt idx="2616">
                  <c:v>-107.373</c:v>
                </c:pt>
                <c:pt idx="2617">
                  <c:v>-108.08</c:v>
                </c:pt>
                <c:pt idx="2618">
                  <c:v>-109.084</c:v>
                </c:pt>
                <c:pt idx="2619">
                  <c:v>-108.136</c:v>
                </c:pt>
                <c:pt idx="2620">
                  <c:v>-111.10299999999999</c:v>
                </c:pt>
                <c:pt idx="2621">
                  <c:v>-112.782</c:v>
                </c:pt>
                <c:pt idx="2622">
                  <c:v>-107.273</c:v>
                </c:pt>
                <c:pt idx="2623">
                  <c:v>-109.241</c:v>
                </c:pt>
                <c:pt idx="2624">
                  <c:v>-109.19799999999999</c:v>
                </c:pt>
                <c:pt idx="2625">
                  <c:v>-108.03</c:v>
                </c:pt>
                <c:pt idx="2626">
                  <c:v>-110.23</c:v>
                </c:pt>
                <c:pt idx="2627">
                  <c:v>-109.402</c:v>
                </c:pt>
                <c:pt idx="2628">
                  <c:v>-109.018</c:v>
                </c:pt>
                <c:pt idx="2629">
                  <c:v>-110.39</c:v>
                </c:pt>
                <c:pt idx="2630">
                  <c:v>-110.14700000000001</c:v>
                </c:pt>
                <c:pt idx="2631">
                  <c:v>-52.618000000000002</c:v>
                </c:pt>
                <c:pt idx="2632">
                  <c:v>-34.501199999999997</c:v>
                </c:pt>
                <c:pt idx="2633">
                  <c:v>-24.1754</c:v>
                </c:pt>
                <c:pt idx="2634">
                  <c:v>-13.994300000000001</c:v>
                </c:pt>
                <c:pt idx="2635">
                  <c:v>-12.923500000000001</c:v>
                </c:pt>
                <c:pt idx="2636">
                  <c:v>-12.9377</c:v>
                </c:pt>
                <c:pt idx="2637">
                  <c:v>-10.6319</c:v>
                </c:pt>
                <c:pt idx="2638">
                  <c:v>-10.482100000000001</c:v>
                </c:pt>
                <c:pt idx="2639">
                  <c:v>-10.541</c:v>
                </c:pt>
                <c:pt idx="2640">
                  <c:v>-2.9267500000000002</c:v>
                </c:pt>
                <c:pt idx="2641">
                  <c:v>-3.6079300000000001</c:v>
                </c:pt>
                <c:pt idx="2642">
                  <c:v>-3.3716200000000001</c:v>
                </c:pt>
                <c:pt idx="2643">
                  <c:v>-3.55396</c:v>
                </c:pt>
                <c:pt idx="2644">
                  <c:v>-3.3815200000000001</c:v>
                </c:pt>
                <c:pt idx="2645">
                  <c:v>-3.4397799999999998</c:v>
                </c:pt>
                <c:pt idx="2646">
                  <c:v>-3.5496500000000002</c:v>
                </c:pt>
                <c:pt idx="2647">
                  <c:v>-3.2746300000000002</c:v>
                </c:pt>
                <c:pt idx="2648">
                  <c:v>-3.6652900000000002</c:v>
                </c:pt>
                <c:pt idx="2649">
                  <c:v>-3.1832400000000001</c:v>
                </c:pt>
                <c:pt idx="2650">
                  <c:v>-3.6980400000000002</c:v>
                </c:pt>
                <c:pt idx="2651">
                  <c:v>-3.1922600000000001</c:v>
                </c:pt>
                <c:pt idx="2652">
                  <c:v>-3.72912</c:v>
                </c:pt>
                <c:pt idx="2653">
                  <c:v>-3.2083400000000002</c:v>
                </c:pt>
                <c:pt idx="2654">
                  <c:v>-3.3757000000000001</c:v>
                </c:pt>
                <c:pt idx="2655">
                  <c:v>-3.3436300000000001</c:v>
                </c:pt>
                <c:pt idx="2656">
                  <c:v>-3.1463399999999999</c:v>
                </c:pt>
                <c:pt idx="2657">
                  <c:v>-3.52989</c:v>
                </c:pt>
                <c:pt idx="2658">
                  <c:v>-3.0762399999999999</c:v>
                </c:pt>
                <c:pt idx="2659">
                  <c:v>-3.6025900000000002</c:v>
                </c:pt>
                <c:pt idx="2660">
                  <c:v>-3.0520700000000001</c:v>
                </c:pt>
                <c:pt idx="2661">
                  <c:v>-3.5632600000000001</c:v>
                </c:pt>
                <c:pt idx="2662">
                  <c:v>-3.1428500000000001</c:v>
                </c:pt>
                <c:pt idx="2663">
                  <c:v>-3.3823099999999999</c:v>
                </c:pt>
                <c:pt idx="2664">
                  <c:v>-3.3061600000000002</c:v>
                </c:pt>
                <c:pt idx="2665">
                  <c:v>-8.3407400000000003</c:v>
                </c:pt>
                <c:pt idx="2666">
                  <c:v>-9.5130599999999994</c:v>
                </c:pt>
                <c:pt idx="2667">
                  <c:v>-6.7817100000000003</c:v>
                </c:pt>
                <c:pt idx="2668">
                  <c:v>-6.4608800000000004</c:v>
                </c:pt>
                <c:pt idx="2669">
                  <c:v>-5.3827999999999996</c:v>
                </c:pt>
                <c:pt idx="2670">
                  <c:v>20.315999999999999</c:v>
                </c:pt>
                <c:pt idx="2671">
                  <c:v>32.673900000000003</c:v>
                </c:pt>
                <c:pt idx="2672">
                  <c:v>33.5595</c:v>
                </c:pt>
                <c:pt idx="2673">
                  <c:v>33.894500000000001</c:v>
                </c:pt>
                <c:pt idx="2674">
                  <c:v>32.506900000000002</c:v>
                </c:pt>
                <c:pt idx="2675">
                  <c:v>32.645800000000001</c:v>
                </c:pt>
                <c:pt idx="2676">
                  <c:v>34.2029</c:v>
                </c:pt>
                <c:pt idx="2677">
                  <c:v>33.610999999999997</c:v>
                </c:pt>
                <c:pt idx="2678">
                  <c:v>32.609299999999998</c:v>
                </c:pt>
                <c:pt idx="2679">
                  <c:v>33.052300000000002</c:v>
                </c:pt>
                <c:pt idx="2680">
                  <c:v>32.155799999999999</c:v>
                </c:pt>
                <c:pt idx="2681">
                  <c:v>32.813200000000002</c:v>
                </c:pt>
                <c:pt idx="2682">
                  <c:v>32.357100000000003</c:v>
                </c:pt>
                <c:pt idx="2683">
                  <c:v>32.883600000000001</c:v>
                </c:pt>
                <c:pt idx="2684">
                  <c:v>33.3123</c:v>
                </c:pt>
                <c:pt idx="2685">
                  <c:v>33.001399999999997</c:v>
                </c:pt>
                <c:pt idx="2686">
                  <c:v>32.713700000000003</c:v>
                </c:pt>
                <c:pt idx="2687">
                  <c:v>32.426000000000002</c:v>
                </c:pt>
                <c:pt idx="2688">
                  <c:v>32.066200000000002</c:v>
                </c:pt>
                <c:pt idx="2689">
                  <c:v>32.049399999999999</c:v>
                </c:pt>
                <c:pt idx="2690">
                  <c:v>33.851399999999998</c:v>
                </c:pt>
                <c:pt idx="2691">
                  <c:v>32.398099999999999</c:v>
                </c:pt>
                <c:pt idx="2692">
                  <c:v>31.104399999999998</c:v>
                </c:pt>
                <c:pt idx="2693">
                  <c:v>32.380499999999998</c:v>
                </c:pt>
                <c:pt idx="2694">
                  <c:v>32.898400000000002</c:v>
                </c:pt>
                <c:pt idx="2695">
                  <c:v>32.259900000000002</c:v>
                </c:pt>
                <c:pt idx="2696">
                  <c:v>32.732900000000001</c:v>
                </c:pt>
                <c:pt idx="2697">
                  <c:v>31.671099999999999</c:v>
                </c:pt>
                <c:pt idx="2698">
                  <c:v>31.785499999999999</c:v>
                </c:pt>
                <c:pt idx="2699">
                  <c:v>31.705300000000001</c:v>
                </c:pt>
                <c:pt idx="2700">
                  <c:v>31.274999999999999</c:v>
                </c:pt>
                <c:pt idx="2701">
                  <c:v>32.146000000000001</c:v>
                </c:pt>
                <c:pt idx="2702">
                  <c:v>31.8856</c:v>
                </c:pt>
                <c:pt idx="2703">
                  <c:v>31.496600000000001</c:v>
                </c:pt>
                <c:pt idx="2704">
                  <c:v>31.7516</c:v>
                </c:pt>
                <c:pt idx="2705">
                  <c:v>30.836500000000001</c:v>
                </c:pt>
                <c:pt idx="2706">
                  <c:v>31.2209</c:v>
                </c:pt>
                <c:pt idx="2707">
                  <c:v>31.236699999999999</c:v>
                </c:pt>
                <c:pt idx="2708">
                  <c:v>29.713200000000001</c:v>
                </c:pt>
                <c:pt idx="2709">
                  <c:v>30.533000000000001</c:v>
                </c:pt>
                <c:pt idx="2710">
                  <c:v>31.3627</c:v>
                </c:pt>
                <c:pt idx="2711">
                  <c:v>31.221</c:v>
                </c:pt>
                <c:pt idx="2712">
                  <c:v>31.599299999999999</c:v>
                </c:pt>
                <c:pt idx="2713">
                  <c:v>30.508199999999999</c:v>
                </c:pt>
                <c:pt idx="2714">
                  <c:v>29.9618</c:v>
                </c:pt>
                <c:pt idx="2715">
                  <c:v>31.343900000000001</c:v>
                </c:pt>
                <c:pt idx="2716">
                  <c:v>31.5945</c:v>
                </c:pt>
                <c:pt idx="2717">
                  <c:v>31.3964</c:v>
                </c:pt>
                <c:pt idx="2718">
                  <c:v>31.572099999999999</c:v>
                </c:pt>
                <c:pt idx="2719">
                  <c:v>31.841000000000001</c:v>
                </c:pt>
                <c:pt idx="2720">
                  <c:v>30.877500000000001</c:v>
                </c:pt>
                <c:pt idx="2721">
                  <c:v>30.661799999999999</c:v>
                </c:pt>
                <c:pt idx="2722">
                  <c:v>31.450700000000001</c:v>
                </c:pt>
                <c:pt idx="2723">
                  <c:v>30.421099999999999</c:v>
                </c:pt>
                <c:pt idx="2724">
                  <c:v>30.189699999999998</c:v>
                </c:pt>
                <c:pt idx="2725">
                  <c:v>31.250900000000001</c:v>
                </c:pt>
                <c:pt idx="2726">
                  <c:v>31.4039</c:v>
                </c:pt>
                <c:pt idx="2727">
                  <c:v>30.6768</c:v>
                </c:pt>
                <c:pt idx="2728">
                  <c:v>30.246500000000001</c:v>
                </c:pt>
                <c:pt idx="2729">
                  <c:v>29.908999999999999</c:v>
                </c:pt>
                <c:pt idx="2730">
                  <c:v>30.232199999999999</c:v>
                </c:pt>
                <c:pt idx="2731">
                  <c:v>29.686599999999999</c:v>
                </c:pt>
                <c:pt idx="2732">
                  <c:v>29.037600000000001</c:v>
                </c:pt>
                <c:pt idx="2733">
                  <c:v>30.609400000000001</c:v>
                </c:pt>
                <c:pt idx="2734">
                  <c:v>28.813099999999999</c:v>
                </c:pt>
                <c:pt idx="2735">
                  <c:v>30.2166</c:v>
                </c:pt>
                <c:pt idx="2736">
                  <c:v>31.3916</c:v>
                </c:pt>
                <c:pt idx="2737">
                  <c:v>30.7042</c:v>
                </c:pt>
                <c:pt idx="2738">
                  <c:v>30.084499999999998</c:v>
                </c:pt>
                <c:pt idx="2739">
                  <c:v>30.548999999999999</c:v>
                </c:pt>
                <c:pt idx="2740">
                  <c:v>30.211600000000001</c:v>
                </c:pt>
                <c:pt idx="2741">
                  <c:v>29.591100000000001</c:v>
                </c:pt>
                <c:pt idx="2742">
                  <c:v>30.742799999999999</c:v>
                </c:pt>
                <c:pt idx="2743">
                  <c:v>29.848400000000002</c:v>
                </c:pt>
                <c:pt idx="2744">
                  <c:v>29.9209</c:v>
                </c:pt>
                <c:pt idx="2745">
                  <c:v>30.178599999999999</c:v>
                </c:pt>
                <c:pt idx="2746">
                  <c:v>30.3215</c:v>
                </c:pt>
                <c:pt idx="2747">
                  <c:v>29.9664</c:v>
                </c:pt>
                <c:pt idx="2748">
                  <c:v>30.341999999999999</c:v>
                </c:pt>
                <c:pt idx="2749">
                  <c:v>30.3856</c:v>
                </c:pt>
                <c:pt idx="2750">
                  <c:v>30.406400000000001</c:v>
                </c:pt>
                <c:pt idx="2751">
                  <c:v>29.547699999999999</c:v>
                </c:pt>
                <c:pt idx="2752">
                  <c:v>28.829899999999999</c:v>
                </c:pt>
                <c:pt idx="2753">
                  <c:v>29.8935</c:v>
                </c:pt>
                <c:pt idx="2754">
                  <c:v>30.0139</c:v>
                </c:pt>
                <c:pt idx="2755">
                  <c:v>29.691500000000001</c:v>
                </c:pt>
                <c:pt idx="2756">
                  <c:v>30.1113</c:v>
                </c:pt>
                <c:pt idx="2757">
                  <c:v>29.212</c:v>
                </c:pt>
                <c:pt idx="2758">
                  <c:v>28.984200000000001</c:v>
                </c:pt>
                <c:pt idx="2759">
                  <c:v>30.6083</c:v>
                </c:pt>
                <c:pt idx="2760">
                  <c:v>57.894799999999996</c:v>
                </c:pt>
                <c:pt idx="2761">
                  <c:v>38.410400000000003</c:v>
                </c:pt>
                <c:pt idx="2762">
                  <c:v>18.130299999999998</c:v>
                </c:pt>
                <c:pt idx="2763">
                  <c:v>0.16943800000000001</c:v>
                </c:pt>
                <c:pt idx="2764">
                  <c:v>-6.5838099999999997</c:v>
                </c:pt>
                <c:pt idx="2765">
                  <c:v>-6.4710099999999997</c:v>
                </c:pt>
                <c:pt idx="2766">
                  <c:v>-8.1798999999999999</c:v>
                </c:pt>
                <c:pt idx="2767">
                  <c:v>-7.7688100000000002</c:v>
                </c:pt>
                <c:pt idx="2768">
                  <c:v>-8.1330200000000001</c:v>
                </c:pt>
                <c:pt idx="2769">
                  <c:v>-3.1318800000000002</c:v>
                </c:pt>
                <c:pt idx="2770">
                  <c:v>-3.3819499999999998</c:v>
                </c:pt>
                <c:pt idx="2771">
                  <c:v>-3.4578799999999998</c:v>
                </c:pt>
                <c:pt idx="2772">
                  <c:v>-3.3426</c:v>
                </c:pt>
                <c:pt idx="2773">
                  <c:v>-3.5139900000000002</c:v>
                </c:pt>
                <c:pt idx="2774">
                  <c:v>-3.1883400000000002</c:v>
                </c:pt>
                <c:pt idx="2775">
                  <c:v>-3.6083699999999999</c:v>
                </c:pt>
                <c:pt idx="2776">
                  <c:v>-3.12209</c:v>
                </c:pt>
                <c:pt idx="2777">
                  <c:v>-3.6381299999999999</c:v>
                </c:pt>
                <c:pt idx="2778">
                  <c:v>-3.1610499999999999</c:v>
                </c:pt>
                <c:pt idx="2779">
                  <c:v>-3.5577399999999999</c:v>
                </c:pt>
                <c:pt idx="2780">
                  <c:v>-3.2518899999999999</c:v>
                </c:pt>
                <c:pt idx="2781">
                  <c:v>-3.4334199999999999</c:v>
                </c:pt>
                <c:pt idx="2782">
                  <c:v>-3.4347599999999998</c:v>
                </c:pt>
                <c:pt idx="2783">
                  <c:v>-3.2703600000000002</c:v>
                </c:pt>
                <c:pt idx="2784">
                  <c:v>-3.4858099999999999</c:v>
                </c:pt>
                <c:pt idx="2785">
                  <c:v>-3.0252300000000001</c:v>
                </c:pt>
                <c:pt idx="2786">
                  <c:v>-3.74247</c:v>
                </c:pt>
                <c:pt idx="2787">
                  <c:v>-3.1313</c:v>
                </c:pt>
                <c:pt idx="2788">
                  <c:v>-3.5892300000000001</c:v>
                </c:pt>
                <c:pt idx="2789">
                  <c:v>-3.21157</c:v>
                </c:pt>
                <c:pt idx="2790">
                  <c:v>-3.4833099999999999</c:v>
                </c:pt>
                <c:pt idx="2791">
                  <c:v>-3.3538600000000001</c:v>
                </c:pt>
                <c:pt idx="2792">
                  <c:v>-3.32158</c:v>
                </c:pt>
                <c:pt idx="2793">
                  <c:v>-3.5235799999999999</c:v>
                </c:pt>
                <c:pt idx="2794">
                  <c:v>-3.1724100000000002</c:v>
                </c:pt>
                <c:pt idx="2795">
                  <c:v>-3.6298400000000002</c:v>
                </c:pt>
                <c:pt idx="2796">
                  <c:v>-3.12391</c:v>
                </c:pt>
                <c:pt idx="2797">
                  <c:v>-3.6198299999999999</c:v>
                </c:pt>
                <c:pt idx="2798">
                  <c:v>-3.1850499999999999</c:v>
                </c:pt>
                <c:pt idx="2799">
                  <c:v>-3.5423800000000001</c:v>
                </c:pt>
                <c:pt idx="2800">
                  <c:v>-3.2847599999999999</c:v>
                </c:pt>
                <c:pt idx="2801">
                  <c:v>-3.3901300000000001</c:v>
                </c:pt>
                <c:pt idx="2802">
                  <c:v>-3.46774</c:v>
                </c:pt>
                <c:pt idx="2803">
                  <c:v>-3.2146499999999998</c:v>
                </c:pt>
                <c:pt idx="2804">
                  <c:v>-3.6086200000000002</c:v>
                </c:pt>
                <c:pt idx="2805">
                  <c:v>-3.1256699999999999</c:v>
                </c:pt>
                <c:pt idx="2806">
                  <c:v>-3.61897</c:v>
                </c:pt>
                <c:pt idx="2807">
                  <c:v>-3.14256</c:v>
                </c:pt>
                <c:pt idx="2808">
                  <c:v>-3.5489000000000002</c:v>
                </c:pt>
                <c:pt idx="2809">
                  <c:v>-3.2623000000000002</c:v>
                </c:pt>
                <c:pt idx="2810">
                  <c:v>-3.4223699999999999</c:v>
                </c:pt>
                <c:pt idx="2811">
                  <c:v>-3.4078499999999998</c:v>
                </c:pt>
                <c:pt idx="2812">
                  <c:v>-3.2549800000000002</c:v>
                </c:pt>
                <c:pt idx="2813">
                  <c:v>-3.5585499999999999</c:v>
                </c:pt>
                <c:pt idx="2814">
                  <c:v>-3.1296400000000002</c:v>
                </c:pt>
                <c:pt idx="2815">
                  <c:v>-3.58833</c:v>
                </c:pt>
                <c:pt idx="2816">
                  <c:v>-3.1306099999999999</c:v>
                </c:pt>
                <c:pt idx="2817">
                  <c:v>-3.0423300000000002</c:v>
                </c:pt>
                <c:pt idx="2818">
                  <c:v>-2.65802</c:v>
                </c:pt>
                <c:pt idx="2819">
                  <c:v>-2.8820800000000002</c:v>
                </c:pt>
                <c:pt idx="2820">
                  <c:v>-2.7341600000000001</c:v>
                </c:pt>
                <c:pt idx="2821">
                  <c:v>-2.83582</c:v>
                </c:pt>
                <c:pt idx="2822">
                  <c:v>-8.7494800000000001</c:v>
                </c:pt>
                <c:pt idx="2823">
                  <c:v>-12.3362</c:v>
                </c:pt>
                <c:pt idx="2824">
                  <c:v>-50.064999999999998</c:v>
                </c:pt>
                <c:pt idx="2825">
                  <c:v>-88.562399999999997</c:v>
                </c:pt>
                <c:pt idx="2826">
                  <c:v>-129.822</c:v>
                </c:pt>
                <c:pt idx="2827">
                  <c:v>-108.378</c:v>
                </c:pt>
                <c:pt idx="2828">
                  <c:v>-98.007800000000003</c:v>
                </c:pt>
                <c:pt idx="2829">
                  <c:v>-99.447199999999995</c:v>
                </c:pt>
                <c:pt idx="2830">
                  <c:v>-98.682199999999995</c:v>
                </c:pt>
                <c:pt idx="2831">
                  <c:v>-100.98</c:v>
                </c:pt>
                <c:pt idx="2832">
                  <c:v>-99.363</c:v>
                </c:pt>
                <c:pt idx="2833">
                  <c:v>-98.328100000000006</c:v>
                </c:pt>
                <c:pt idx="2834">
                  <c:v>-101.83799999999999</c:v>
                </c:pt>
                <c:pt idx="2835">
                  <c:v>-101.652</c:v>
                </c:pt>
                <c:pt idx="2836">
                  <c:v>-100.732</c:v>
                </c:pt>
                <c:pt idx="2837">
                  <c:v>-99.836299999999994</c:v>
                </c:pt>
                <c:pt idx="2838">
                  <c:v>-100.968</c:v>
                </c:pt>
                <c:pt idx="2839">
                  <c:v>-101.509</c:v>
                </c:pt>
                <c:pt idx="2840">
                  <c:v>-102.11</c:v>
                </c:pt>
                <c:pt idx="2841">
                  <c:v>-101.011</c:v>
                </c:pt>
                <c:pt idx="2842">
                  <c:v>-102.404</c:v>
                </c:pt>
                <c:pt idx="2843">
                  <c:v>-101.608</c:v>
                </c:pt>
                <c:pt idx="2844">
                  <c:v>-102.752</c:v>
                </c:pt>
                <c:pt idx="2845">
                  <c:v>-101.718</c:v>
                </c:pt>
                <c:pt idx="2846">
                  <c:v>-104.461</c:v>
                </c:pt>
                <c:pt idx="2847">
                  <c:v>-103.23399999999999</c:v>
                </c:pt>
                <c:pt idx="2848">
                  <c:v>-103.506</c:v>
                </c:pt>
                <c:pt idx="2849">
                  <c:v>-103.804</c:v>
                </c:pt>
                <c:pt idx="2850">
                  <c:v>-102.35</c:v>
                </c:pt>
                <c:pt idx="2851">
                  <c:v>-103.453</c:v>
                </c:pt>
                <c:pt idx="2852">
                  <c:v>-106.18</c:v>
                </c:pt>
                <c:pt idx="2853">
                  <c:v>-104.60299999999999</c:v>
                </c:pt>
                <c:pt idx="2854">
                  <c:v>-105.967</c:v>
                </c:pt>
                <c:pt idx="2855">
                  <c:v>-106.05</c:v>
                </c:pt>
                <c:pt idx="2856">
                  <c:v>-105.673</c:v>
                </c:pt>
                <c:pt idx="2857">
                  <c:v>-103.9</c:v>
                </c:pt>
                <c:pt idx="2858">
                  <c:v>-105.224</c:v>
                </c:pt>
                <c:pt idx="2859">
                  <c:v>-104.53700000000001</c:v>
                </c:pt>
                <c:pt idx="2860">
                  <c:v>-104.002</c:v>
                </c:pt>
                <c:pt idx="2861">
                  <c:v>-103.636</c:v>
                </c:pt>
                <c:pt idx="2862">
                  <c:v>-105.717</c:v>
                </c:pt>
                <c:pt idx="2863">
                  <c:v>-105.84099999999999</c:v>
                </c:pt>
                <c:pt idx="2864">
                  <c:v>-105.38200000000001</c:v>
                </c:pt>
                <c:pt idx="2865">
                  <c:v>-105.069</c:v>
                </c:pt>
                <c:pt idx="2866">
                  <c:v>-103.929</c:v>
                </c:pt>
                <c:pt idx="2867">
                  <c:v>-104.881</c:v>
                </c:pt>
                <c:pt idx="2868">
                  <c:v>-104.18</c:v>
                </c:pt>
                <c:pt idx="2869">
                  <c:v>-104.283</c:v>
                </c:pt>
                <c:pt idx="2870">
                  <c:v>-104.313</c:v>
                </c:pt>
                <c:pt idx="2871">
                  <c:v>-104.125</c:v>
                </c:pt>
                <c:pt idx="2872">
                  <c:v>-106.23399999999999</c:v>
                </c:pt>
                <c:pt idx="2873">
                  <c:v>-108.006</c:v>
                </c:pt>
                <c:pt idx="2874">
                  <c:v>-108.938</c:v>
                </c:pt>
                <c:pt idx="2875">
                  <c:v>-106.34099999999999</c:v>
                </c:pt>
                <c:pt idx="2876">
                  <c:v>-105.446</c:v>
                </c:pt>
                <c:pt idx="2877">
                  <c:v>-108.97199999999999</c:v>
                </c:pt>
                <c:pt idx="2878">
                  <c:v>-107.535</c:v>
                </c:pt>
                <c:pt idx="2879">
                  <c:v>-106.166</c:v>
                </c:pt>
                <c:pt idx="2880">
                  <c:v>-108.14</c:v>
                </c:pt>
                <c:pt idx="2881">
                  <c:v>-106.886</c:v>
                </c:pt>
                <c:pt idx="2882">
                  <c:v>-107.14700000000001</c:v>
                </c:pt>
                <c:pt idx="2883">
                  <c:v>-107.214</c:v>
                </c:pt>
                <c:pt idx="2884">
                  <c:v>-107.113</c:v>
                </c:pt>
                <c:pt idx="2885">
                  <c:v>-106.251</c:v>
                </c:pt>
                <c:pt idx="2886">
                  <c:v>-108.331</c:v>
                </c:pt>
                <c:pt idx="2887">
                  <c:v>-109.33499999999999</c:v>
                </c:pt>
                <c:pt idx="2888">
                  <c:v>-105.6</c:v>
                </c:pt>
                <c:pt idx="2889">
                  <c:v>-109.44199999999999</c:v>
                </c:pt>
                <c:pt idx="2890">
                  <c:v>-109.16</c:v>
                </c:pt>
                <c:pt idx="2891">
                  <c:v>-108.738</c:v>
                </c:pt>
                <c:pt idx="2892">
                  <c:v>-106.587</c:v>
                </c:pt>
                <c:pt idx="2893">
                  <c:v>-107.547</c:v>
                </c:pt>
                <c:pt idx="2894">
                  <c:v>-111.045</c:v>
                </c:pt>
                <c:pt idx="2895">
                  <c:v>-109.548</c:v>
                </c:pt>
                <c:pt idx="2896">
                  <c:v>-106.931</c:v>
                </c:pt>
                <c:pt idx="2897">
                  <c:v>-107.994</c:v>
                </c:pt>
                <c:pt idx="2898">
                  <c:v>-109.913</c:v>
                </c:pt>
                <c:pt idx="2899">
                  <c:v>-109.2</c:v>
                </c:pt>
                <c:pt idx="2900">
                  <c:v>-110.667</c:v>
                </c:pt>
                <c:pt idx="2901">
                  <c:v>-109.482</c:v>
                </c:pt>
                <c:pt idx="2902">
                  <c:v>-110.215</c:v>
                </c:pt>
                <c:pt idx="2903">
                  <c:v>-108.158</c:v>
                </c:pt>
                <c:pt idx="2904">
                  <c:v>-109.732</c:v>
                </c:pt>
                <c:pt idx="2905">
                  <c:v>-108.768</c:v>
                </c:pt>
                <c:pt idx="2906">
                  <c:v>-111.7</c:v>
                </c:pt>
                <c:pt idx="2907">
                  <c:v>-113.075</c:v>
                </c:pt>
                <c:pt idx="2908">
                  <c:v>-108.992</c:v>
                </c:pt>
                <c:pt idx="2909">
                  <c:v>-108.934</c:v>
                </c:pt>
                <c:pt idx="2910">
                  <c:v>-109.261</c:v>
                </c:pt>
                <c:pt idx="2911">
                  <c:v>-109.922</c:v>
                </c:pt>
                <c:pt idx="2912">
                  <c:v>-110.41500000000001</c:v>
                </c:pt>
                <c:pt idx="2913">
                  <c:v>-109.399</c:v>
                </c:pt>
                <c:pt idx="2914">
                  <c:v>-109.20699999999999</c:v>
                </c:pt>
                <c:pt idx="2915">
                  <c:v>-111.41</c:v>
                </c:pt>
                <c:pt idx="2916">
                  <c:v>-109.786</c:v>
                </c:pt>
                <c:pt idx="2917">
                  <c:v>-46.458799999999997</c:v>
                </c:pt>
                <c:pt idx="2918">
                  <c:v>-33.237499999999997</c:v>
                </c:pt>
                <c:pt idx="2919">
                  <c:v>-23.384399999999999</c:v>
                </c:pt>
                <c:pt idx="2920">
                  <c:v>-13.8912</c:v>
                </c:pt>
                <c:pt idx="2921">
                  <c:v>-12.882199999999999</c:v>
                </c:pt>
                <c:pt idx="2922">
                  <c:v>-13.039</c:v>
                </c:pt>
                <c:pt idx="2923">
                  <c:v>-10.4969</c:v>
                </c:pt>
                <c:pt idx="2924">
                  <c:v>-10.776899999999999</c:v>
                </c:pt>
                <c:pt idx="2925">
                  <c:v>-10.284700000000001</c:v>
                </c:pt>
                <c:pt idx="2926">
                  <c:v>-3.46231</c:v>
                </c:pt>
                <c:pt idx="2927">
                  <c:v>-3.44204</c:v>
                </c:pt>
                <c:pt idx="2928">
                  <c:v>-3.3681100000000002</c:v>
                </c:pt>
                <c:pt idx="2929">
                  <c:v>-3.7118099999999998</c:v>
                </c:pt>
                <c:pt idx="2930">
                  <c:v>-3.2215099999999999</c:v>
                </c:pt>
                <c:pt idx="2931">
                  <c:v>-3.7204700000000002</c:v>
                </c:pt>
                <c:pt idx="2932">
                  <c:v>-3.2719399999999998</c:v>
                </c:pt>
                <c:pt idx="2933">
                  <c:v>-3.61293</c:v>
                </c:pt>
                <c:pt idx="2934">
                  <c:v>-3.3817300000000001</c:v>
                </c:pt>
                <c:pt idx="2935">
                  <c:v>-3.48617</c:v>
                </c:pt>
                <c:pt idx="2936">
                  <c:v>-3.5745900000000002</c:v>
                </c:pt>
                <c:pt idx="2937">
                  <c:v>-3.3132100000000002</c:v>
                </c:pt>
                <c:pt idx="2938">
                  <c:v>-3.7188699999999999</c:v>
                </c:pt>
                <c:pt idx="2939">
                  <c:v>-3.0998100000000002</c:v>
                </c:pt>
                <c:pt idx="2940">
                  <c:v>-3.6235400000000002</c:v>
                </c:pt>
                <c:pt idx="2941">
                  <c:v>-3.0712899999999999</c:v>
                </c:pt>
                <c:pt idx="2942">
                  <c:v>-3.5695800000000002</c:v>
                </c:pt>
                <c:pt idx="2943">
                  <c:v>-3.2052399999999999</c:v>
                </c:pt>
                <c:pt idx="2944">
                  <c:v>-3.4076599999999999</c:v>
                </c:pt>
                <c:pt idx="2945">
                  <c:v>-3.37147</c:v>
                </c:pt>
                <c:pt idx="2946">
                  <c:v>-3.2424900000000001</c:v>
                </c:pt>
                <c:pt idx="2947">
                  <c:v>-3.5329299999999999</c:v>
                </c:pt>
                <c:pt idx="2948">
                  <c:v>-3.1053500000000001</c:v>
                </c:pt>
                <c:pt idx="2949">
                  <c:v>-3.6198700000000001</c:v>
                </c:pt>
                <c:pt idx="2950">
                  <c:v>-3.0584099999999999</c:v>
                </c:pt>
                <c:pt idx="2951">
                  <c:v>-3.5909</c:v>
                </c:pt>
                <c:pt idx="2952">
                  <c:v>-3.1210300000000002</c:v>
                </c:pt>
                <c:pt idx="2953">
                  <c:v>-3.48211</c:v>
                </c:pt>
                <c:pt idx="2954">
                  <c:v>-3.2736299999999998</c:v>
                </c:pt>
                <c:pt idx="2955">
                  <c:v>-3.3183199999999999</c:v>
                </c:pt>
                <c:pt idx="2956">
                  <c:v>-3.4956800000000001</c:v>
                </c:pt>
                <c:pt idx="2957">
                  <c:v>-3.1299299999999999</c:v>
                </c:pt>
                <c:pt idx="2958">
                  <c:v>-3.5992799999999998</c:v>
                </c:pt>
                <c:pt idx="2959">
                  <c:v>-3.0364200000000001</c:v>
                </c:pt>
                <c:pt idx="2960">
                  <c:v>-3.6116999999999999</c:v>
                </c:pt>
                <c:pt idx="2961">
                  <c:v>-3.0720299999999998</c:v>
                </c:pt>
                <c:pt idx="2962">
                  <c:v>-3.5478800000000001</c:v>
                </c:pt>
                <c:pt idx="2963">
                  <c:v>-3.2108400000000001</c:v>
                </c:pt>
                <c:pt idx="2964">
                  <c:v>-3.3452000000000002</c:v>
                </c:pt>
                <c:pt idx="2965">
                  <c:v>-3.4064800000000002</c:v>
                </c:pt>
                <c:pt idx="2966">
                  <c:v>-3.1600100000000002</c:v>
                </c:pt>
                <c:pt idx="2967">
                  <c:v>-3.5605199999999999</c:v>
                </c:pt>
                <c:pt idx="2968">
                  <c:v>-3.0572599999999999</c:v>
                </c:pt>
                <c:pt idx="2969">
                  <c:v>-4.3676199999999996</c:v>
                </c:pt>
                <c:pt idx="2970">
                  <c:v>-9.9751999999999992</c:v>
                </c:pt>
                <c:pt idx="2971">
                  <c:v>-6.242</c:v>
                </c:pt>
                <c:pt idx="2972">
                  <c:v>-6.0091099999999997</c:v>
                </c:pt>
                <c:pt idx="2973">
                  <c:v>-5.0340999999999996</c:v>
                </c:pt>
                <c:pt idx="2974">
                  <c:v>2.31176</c:v>
                </c:pt>
                <c:pt idx="2975">
                  <c:v>35.358600000000003</c:v>
                </c:pt>
                <c:pt idx="2976">
                  <c:v>33.464599999999997</c:v>
                </c:pt>
                <c:pt idx="2977">
                  <c:v>33.324599999999997</c:v>
                </c:pt>
                <c:pt idx="2978">
                  <c:v>33.590299999999999</c:v>
                </c:pt>
                <c:pt idx="2979">
                  <c:v>33.329700000000003</c:v>
                </c:pt>
                <c:pt idx="2980">
                  <c:v>33.927700000000002</c:v>
                </c:pt>
                <c:pt idx="2981">
                  <c:v>32.924300000000002</c:v>
                </c:pt>
                <c:pt idx="2982">
                  <c:v>33.2361</c:v>
                </c:pt>
                <c:pt idx="2983">
                  <c:v>34.633200000000002</c:v>
                </c:pt>
                <c:pt idx="2984">
                  <c:v>30.672999999999998</c:v>
                </c:pt>
                <c:pt idx="2985">
                  <c:v>32.1539</c:v>
                </c:pt>
                <c:pt idx="2986">
                  <c:v>32.7699</c:v>
                </c:pt>
                <c:pt idx="2987">
                  <c:v>33.085299999999997</c:v>
                </c:pt>
                <c:pt idx="2988">
                  <c:v>33.168300000000002</c:v>
                </c:pt>
                <c:pt idx="2989">
                  <c:v>33.067700000000002</c:v>
                </c:pt>
                <c:pt idx="2990">
                  <c:v>32.969000000000001</c:v>
                </c:pt>
                <c:pt idx="2991">
                  <c:v>32.896900000000002</c:v>
                </c:pt>
                <c:pt idx="2992">
                  <c:v>32.735100000000003</c:v>
                </c:pt>
                <c:pt idx="2993">
                  <c:v>32.147599999999997</c:v>
                </c:pt>
                <c:pt idx="2994">
                  <c:v>33.415399999999998</c:v>
                </c:pt>
                <c:pt idx="2995">
                  <c:v>32.715499999999999</c:v>
                </c:pt>
                <c:pt idx="2996">
                  <c:v>32.350700000000003</c:v>
                </c:pt>
                <c:pt idx="2997">
                  <c:v>31.288399999999999</c:v>
                </c:pt>
                <c:pt idx="2998">
                  <c:v>33.255099999999999</c:v>
                </c:pt>
                <c:pt idx="2999">
                  <c:v>33.010599999999997</c:v>
                </c:pt>
                <c:pt idx="3000">
                  <c:v>32.885899999999999</c:v>
                </c:pt>
                <c:pt idx="3001">
                  <c:v>31.457899999999999</c:v>
                </c:pt>
                <c:pt idx="3002">
                  <c:v>31.476099999999999</c:v>
                </c:pt>
                <c:pt idx="3003">
                  <c:v>33.433300000000003</c:v>
                </c:pt>
                <c:pt idx="3004">
                  <c:v>30.743099999999998</c:v>
                </c:pt>
                <c:pt idx="3005">
                  <c:v>32.208100000000002</c:v>
                </c:pt>
                <c:pt idx="3006">
                  <c:v>32.725499999999997</c:v>
                </c:pt>
                <c:pt idx="3007">
                  <c:v>32.226700000000001</c:v>
                </c:pt>
                <c:pt idx="3008">
                  <c:v>31.486000000000001</c:v>
                </c:pt>
                <c:pt idx="3009">
                  <c:v>32.116500000000002</c:v>
                </c:pt>
                <c:pt idx="3010">
                  <c:v>31.6753</c:v>
                </c:pt>
                <c:pt idx="3011">
                  <c:v>31.739699999999999</c:v>
                </c:pt>
                <c:pt idx="3012">
                  <c:v>30.428999999999998</c:v>
                </c:pt>
                <c:pt idx="3013">
                  <c:v>30.033300000000001</c:v>
                </c:pt>
                <c:pt idx="3014">
                  <c:v>31.238199999999999</c:v>
                </c:pt>
                <c:pt idx="3015">
                  <c:v>31.962499999999999</c:v>
                </c:pt>
                <c:pt idx="3016">
                  <c:v>31.0107</c:v>
                </c:pt>
                <c:pt idx="3017">
                  <c:v>30.631499999999999</c:v>
                </c:pt>
                <c:pt idx="3018">
                  <c:v>30.379100000000001</c:v>
                </c:pt>
                <c:pt idx="3019">
                  <c:v>31.730699999999999</c:v>
                </c:pt>
                <c:pt idx="3020">
                  <c:v>33.240400000000001</c:v>
                </c:pt>
                <c:pt idx="3021">
                  <c:v>31.2319</c:v>
                </c:pt>
                <c:pt idx="3022">
                  <c:v>31.79</c:v>
                </c:pt>
                <c:pt idx="3023">
                  <c:v>33.191200000000002</c:v>
                </c:pt>
                <c:pt idx="3024">
                  <c:v>31.788699999999999</c:v>
                </c:pt>
                <c:pt idx="3025">
                  <c:v>31.621200000000002</c:v>
                </c:pt>
                <c:pt idx="3026">
                  <c:v>30.725300000000001</c:v>
                </c:pt>
                <c:pt idx="3027">
                  <c:v>31.2593</c:v>
                </c:pt>
                <c:pt idx="3028">
                  <c:v>30.696899999999999</c:v>
                </c:pt>
                <c:pt idx="3029">
                  <c:v>31.622299999999999</c:v>
                </c:pt>
                <c:pt idx="3030">
                  <c:v>31.267299999999999</c:v>
                </c:pt>
                <c:pt idx="3031">
                  <c:v>31.414000000000001</c:v>
                </c:pt>
                <c:pt idx="3032">
                  <c:v>30.765699999999999</c:v>
                </c:pt>
                <c:pt idx="3033">
                  <c:v>30.857399999999998</c:v>
                </c:pt>
                <c:pt idx="3034">
                  <c:v>30.8443</c:v>
                </c:pt>
                <c:pt idx="3035">
                  <c:v>29.779800000000002</c:v>
                </c:pt>
                <c:pt idx="3036">
                  <c:v>29.482399999999998</c:v>
                </c:pt>
                <c:pt idx="3037">
                  <c:v>30.791699999999999</c:v>
                </c:pt>
                <c:pt idx="3038">
                  <c:v>30.377099999999999</c:v>
                </c:pt>
                <c:pt idx="3039">
                  <c:v>29.460599999999999</c:v>
                </c:pt>
                <c:pt idx="3040">
                  <c:v>31.026199999999999</c:v>
                </c:pt>
                <c:pt idx="3041">
                  <c:v>31.277699999999999</c:v>
                </c:pt>
                <c:pt idx="3042">
                  <c:v>29.784099999999999</c:v>
                </c:pt>
                <c:pt idx="3043">
                  <c:v>31.064599999999999</c:v>
                </c:pt>
                <c:pt idx="3044">
                  <c:v>30.336600000000001</c:v>
                </c:pt>
                <c:pt idx="3045">
                  <c:v>30.402200000000001</c:v>
                </c:pt>
                <c:pt idx="3046">
                  <c:v>30.836200000000002</c:v>
                </c:pt>
                <c:pt idx="3047">
                  <c:v>29.766200000000001</c:v>
                </c:pt>
                <c:pt idx="3048">
                  <c:v>29.8856</c:v>
                </c:pt>
                <c:pt idx="3049">
                  <c:v>31.101400000000002</c:v>
                </c:pt>
                <c:pt idx="3050">
                  <c:v>30.1007</c:v>
                </c:pt>
                <c:pt idx="3051">
                  <c:v>29.712199999999999</c:v>
                </c:pt>
                <c:pt idx="3052">
                  <c:v>31.148399999999999</c:v>
                </c:pt>
                <c:pt idx="3053">
                  <c:v>30.5243</c:v>
                </c:pt>
                <c:pt idx="3054">
                  <c:v>29.860600000000002</c:v>
                </c:pt>
                <c:pt idx="3055">
                  <c:v>29.779199999999999</c:v>
                </c:pt>
                <c:pt idx="3056">
                  <c:v>29.4742</c:v>
                </c:pt>
                <c:pt idx="3057">
                  <c:v>28.334800000000001</c:v>
                </c:pt>
                <c:pt idx="3058">
                  <c:v>30.866399999999999</c:v>
                </c:pt>
                <c:pt idx="3059">
                  <c:v>30.562899999999999</c:v>
                </c:pt>
                <c:pt idx="3060">
                  <c:v>29.9224</c:v>
                </c:pt>
                <c:pt idx="3061">
                  <c:v>29.979800000000001</c:v>
                </c:pt>
                <c:pt idx="3062">
                  <c:v>30.076899999999998</c:v>
                </c:pt>
                <c:pt idx="3063">
                  <c:v>30.154399999999999</c:v>
                </c:pt>
                <c:pt idx="3064">
                  <c:v>45.1965</c:v>
                </c:pt>
                <c:pt idx="3065">
                  <c:v>45.185200000000002</c:v>
                </c:pt>
                <c:pt idx="3066">
                  <c:v>23.915400000000002</c:v>
                </c:pt>
                <c:pt idx="3067">
                  <c:v>5.0922999999999998</c:v>
                </c:pt>
                <c:pt idx="3068">
                  <c:v>-5.3535399999999997</c:v>
                </c:pt>
                <c:pt idx="3069">
                  <c:v>-6.9886100000000004</c:v>
                </c:pt>
                <c:pt idx="3070">
                  <c:v>-8.1730499999999999</c:v>
                </c:pt>
                <c:pt idx="3071">
                  <c:v>-8.1820000000000004</c:v>
                </c:pt>
                <c:pt idx="3072">
                  <c:v>-7.8154700000000004</c:v>
                </c:pt>
                <c:pt idx="3073">
                  <c:v>-4.2658399999999999</c:v>
                </c:pt>
                <c:pt idx="3074">
                  <c:v>-3.7735099999999999</c:v>
                </c:pt>
                <c:pt idx="3075">
                  <c:v>-3.2788200000000001</c:v>
                </c:pt>
                <c:pt idx="3076">
                  <c:v>-3.6178300000000001</c:v>
                </c:pt>
                <c:pt idx="3077">
                  <c:v>-3.1649600000000002</c:v>
                </c:pt>
                <c:pt idx="3078">
                  <c:v>-3.6041500000000002</c:v>
                </c:pt>
                <c:pt idx="3079">
                  <c:v>-3.2471399999999999</c:v>
                </c:pt>
                <c:pt idx="3080">
                  <c:v>-3.51031</c:v>
                </c:pt>
                <c:pt idx="3081">
                  <c:v>-3.3511000000000002</c:v>
                </c:pt>
                <c:pt idx="3082">
                  <c:v>-3.3839299999999999</c:v>
                </c:pt>
                <c:pt idx="3083">
                  <c:v>-3.5164900000000001</c:v>
                </c:pt>
                <c:pt idx="3084">
                  <c:v>-3.2225000000000001</c:v>
                </c:pt>
                <c:pt idx="3085">
                  <c:v>-3.6181399999999999</c:v>
                </c:pt>
                <c:pt idx="3086">
                  <c:v>-3.1751</c:v>
                </c:pt>
                <c:pt idx="3087">
                  <c:v>-3.6124399999999999</c:v>
                </c:pt>
                <c:pt idx="3088">
                  <c:v>-3.2010399999999999</c:v>
                </c:pt>
                <c:pt idx="3089">
                  <c:v>-3.54515</c:v>
                </c:pt>
                <c:pt idx="3090">
                  <c:v>-3.30294</c:v>
                </c:pt>
                <c:pt idx="3091">
                  <c:v>-3.4290099999999999</c:v>
                </c:pt>
                <c:pt idx="3092">
                  <c:v>-3.4478399999999998</c:v>
                </c:pt>
                <c:pt idx="3093">
                  <c:v>-3.2764799999999998</c:v>
                </c:pt>
                <c:pt idx="3094">
                  <c:v>-3.5849899999999999</c:v>
                </c:pt>
                <c:pt idx="3095">
                  <c:v>-3.1606700000000001</c:v>
                </c:pt>
                <c:pt idx="3096">
                  <c:v>-3.6159400000000002</c:v>
                </c:pt>
                <c:pt idx="3097">
                  <c:v>-3.1817799999999998</c:v>
                </c:pt>
                <c:pt idx="3098">
                  <c:v>-3.5815299999999999</c:v>
                </c:pt>
                <c:pt idx="3099">
                  <c:v>-3.2666300000000001</c:v>
                </c:pt>
                <c:pt idx="3100">
                  <c:v>-3.4612699999999998</c:v>
                </c:pt>
                <c:pt idx="3101">
                  <c:v>-3.4080599999999999</c:v>
                </c:pt>
                <c:pt idx="3102">
                  <c:v>-3.3244699999999998</c:v>
                </c:pt>
                <c:pt idx="3103">
                  <c:v>-3.5546799999999998</c:v>
                </c:pt>
                <c:pt idx="3104">
                  <c:v>-3.1922600000000001</c:v>
                </c:pt>
                <c:pt idx="3105">
                  <c:v>-3.6220400000000001</c:v>
                </c:pt>
                <c:pt idx="3106">
                  <c:v>-3.17896</c:v>
                </c:pt>
                <c:pt idx="3107">
                  <c:v>-3.61219</c:v>
                </c:pt>
                <c:pt idx="3108">
                  <c:v>-3.2407900000000001</c:v>
                </c:pt>
                <c:pt idx="3109">
                  <c:v>-3.48047</c:v>
                </c:pt>
                <c:pt idx="3110">
                  <c:v>-3.35487</c:v>
                </c:pt>
                <c:pt idx="3111">
                  <c:v>-3.3451599999999999</c:v>
                </c:pt>
                <c:pt idx="3112">
                  <c:v>-3.5062899999999999</c:v>
                </c:pt>
                <c:pt idx="3113">
                  <c:v>-3.2131099999999999</c:v>
                </c:pt>
                <c:pt idx="3114">
                  <c:v>-3.6055100000000002</c:v>
                </c:pt>
                <c:pt idx="3115">
                  <c:v>-3.1572800000000001</c:v>
                </c:pt>
                <c:pt idx="3116">
                  <c:v>-3.55918</c:v>
                </c:pt>
                <c:pt idx="3117">
                  <c:v>-3.21922</c:v>
                </c:pt>
                <c:pt idx="3118">
                  <c:v>-3.5024799999999998</c:v>
                </c:pt>
                <c:pt idx="3119">
                  <c:v>-3.3329399999999998</c:v>
                </c:pt>
                <c:pt idx="3120">
                  <c:v>-3.3707799999999999</c:v>
                </c:pt>
                <c:pt idx="3121">
                  <c:v>-3.04101</c:v>
                </c:pt>
                <c:pt idx="3122">
                  <c:v>-2.8278699999999999</c:v>
                </c:pt>
                <c:pt idx="3123">
                  <c:v>-3.10094</c:v>
                </c:pt>
                <c:pt idx="3124">
                  <c:v>-2.7282099999999998</c:v>
                </c:pt>
                <c:pt idx="3125">
                  <c:v>-3.1298499999999998</c:v>
                </c:pt>
                <c:pt idx="3126">
                  <c:v>-2.7499899999999999</c:v>
                </c:pt>
                <c:pt idx="3127">
                  <c:v>-2.8948700000000001</c:v>
                </c:pt>
                <c:pt idx="3128">
                  <c:v>-2.6809799999999999</c:v>
                </c:pt>
                <c:pt idx="3129">
                  <c:v>-2.8038799999999999</c:v>
                </c:pt>
                <c:pt idx="3130">
                  <c:v>-2.70655</c:v>
                </c:pt>
                <c:pt idx="3131">
                  <c:v>-5.0048599999999999</c:v>
                </c:pt>
                <c:pt idx="3132">
                  <c:v>-8.8689300000000006</c:v>
                </c:pt>
                <c:pt idx="3133">
                  <c:v>-14.926500000000001</c:v>
                </c:pt>
                <c:pt idx="3134">
                  <c:v>-54.892899999999997</c:v>
                </c:pt>
                <c:pt idx="3135">
                  <c:v>-95.593599999999995</c:v>
                </c:pt>
                <c:pt idx="3136">
                  <c:v>-137.67599999999999</c:v>
                </c:pt>
                <c:pt idx="3137">
                  <c:v>-99.5852</c:v>
                </c:pt>
                <c:pt idx="3138">
                  <c:v>-98.8536</c:v>
                </c:pt>
                <c:pt idx="3139">
                  <c:v>-100.69499999999999</c:v>
                </c:pt>
                <c:pt idx="3140">
                  <c:v>-99.417299999999997</c:v>
                </c:pt>
                <c:pt idx="3141">
                  <c:v>-100.63800000000001</c:v>
                </c:pt>
                <c:pt idx="3142">
                  <c:v>-99.707499999999996</c:v>
                </c:pt>
                <c:pt idx="3143">
                  <c:v>-100.072</c:v>
                </c:pt>
                <c:pt idx="3144">
                  <c:v>-101.768</c:v>
                </c:pt>
                <c:pt idx="3145">
                  <c:v>-101.105</c:v>
                </c:pt>
                <c:pt idx="3146">
                  <c:v>-101.992</c:v>
                </c:pt>
                <c:pt idx="3147">
                  <c:v>-101.544</c:v>
                </c:pt>
                <c:pt idx="3148">
                  <c:v>-101.039</c:v>
                </c:pt>
                <c:pt idx="3149">
                  <c:v>-102.497</c:v>
                </c:pt>
                <c:pt idx="3150">
                  <c:v>-102.746</c:v>
                </c:pt>
                <c:pt idx="3151">
                  <c:v>-100.788</c:v>
                </c:pt>
                <c:pt idx="3152">
                  <c:v>-103.081</c:v>
                </c:pt>
                <c:pt idx="3153">
                  <c:v>-102.735</c:v>
                </c:pt>
                <c:pt idx="3154">
                  <c:v>-102.89100000000001</c:v>
                </c:pt>
                <c:pt idx="3155">
                  <c:v>-102.114</c:v>
                </c:pt>
                <c:pt idx="3156">
                  <c:v>-104.45399999999999</c:v>
                </c:pt>
                <c:pt idx="3157">
                  <c:v>-104.405</c:v>
                </c:pt>
                <c:pt idx="3158">
                  <c:v>-103.62</c:v>
                </c:pt>
                <c:pt idx="3159">
                  <c:v>-104.458</c:v>
                </c:pt>
                <c:pt idx="3160">
                  <c:v>-102.92</c:v>
                </c:pt>
                <c:pt idx="3161">
                  <c:v>-104.453</c:v>
                </c:pt>
                <c:pt idx="3162">
                  <c:v>-106.17700000000001</c:v>
                </c:pt>
                <c:pt idx="3163">
                  <c:v>-105.04900000000001</c:v>
                </c:pt>
                <c:pt idx="3164">
                  <c:v>-105.036</c:v>
                </c:pt>
                <c:pt idx="3165">
                  <c:v>-106.798</c:v>
                </c:pt>
                <c:pt idx="3166">
                  <c:v>-105.625</c:v>
                </c:pt>
                <c:pt idx="3167">
                  <c:v>-105.916</c:v>
                </c:pt>
                <c:pt idx="3168">
                  <c:v>-105.267</c:v>
                </c:pt>
                <c:pt idx="3169">
                  <c:v>-104.851</c:v>
                </c:pt>
                <c:pt idx="3170">
                  <c:v>-104.19</c:v>
                </c:pt>
                <c:pt idx="3171">
                  <c:v>-104.965</c:v>
                </c:pt>
                <c:pt idx="3172">
                  <c:v>-105.374</c:v>
                </c:pt>
                <c:pt idx="3173">
                  <c:v>-106.31399999999999</c:v>
                </c:pt>
                <c:pt idx="3174">
                  <c:v>-106.084</c:v>
                </c:pt>
                <c:pt idx="3175">
                  <c:v>-105.166</c:v>
                </c:pt>
                <c:pt idx="3176">
                  <c:v>-104.687</c:v>
                </c:pt>
                <c:pt idx="3177">
                  <c:v>-105.89400000000001</c:v>
                </c:pt>
                <c:pt idx="3178">
                  <c:v>-104.51300000000001</c:v>
                </c:pt>
                <c:pt idx="3179">
                  <c:v>-104.904</c:v>
                </c:pt>
                <c:pt idx="3180">
                  <c:v>-105.059</c:v>
                </c:pt>
                <c:pt idx="3181">
                  <c:v>-105.664</c:v>
                </c:pt>
                <c:pt idx="3182">
                  <c:v>-107.42400000000001</c:v>
                </c:pt>
                <c:pt idx="3183">
                  <c:v>-108.884</c:v>
                </c:pt>
                <c:pt idx="3184">
                  <c:v>-108.777</c:v>
                </c:pt>
                <c:pt idx="3185">
                  <c:v>-107.123</c:v>
                </c:pt>
                <c:pt idx="3186">
                  <c:v>-106.075</c:v>
                </c:pt>
                <c:pt idx="3187">
                  <c:v>-109.554</c:v>
                </c:pt>
                <c:pt idx="3188">
                  <c:v>-110.547</c:v>
                </c:pt>
                <c:pt idx="3189">
                  <c:v>-107.07599999999999</c:v>
                </c:pt>
                <c:pt idx="3190">
                  <c:v>-107.101</c:v>
                </c:pt>
                <c:pt idx="3191">
                  <c:v>-107.693</c:v>
                </c:pt>
                <c:pt idx="3192">
                  <c:v>-107.443</c:v>
                </c:pt>
                <c:pt idx="3193">
                  <c:v>-107.878</c:v>
                </c:pt>
                <c:pt idx="3194">
                  <c:v>-108.10599999999999</c:v>
                </c:pt>
                <c:pt idx="3195">
                  <c:v>-106.95099999999999</c:v>
                </c:pt>
                <c:pt idx="3196">
                  <c:v>-108.205</c:v>
                </c:pt>
                <c:pt idx="3197">
                  <c:v>-108.61</c:v>
                </c:pt>
                <c:pt idx="3198">
                  <c:v>-107.646</c:v>
                </c:pt>
                <c:pt idx="3199">
                  <c:v>-110.94799999999999</c:v>
                </c:pt>
                <c:pt idx="3200">
                  <c:v>-108.925</c:v>
                </c:pt>
                <c:pt idx="3201">
                  <c:v>-109.849</c:v>
                </c:pt>
                <c:pt idx="3202">
                  <c:v>-107.849</c:v>
                </c:pt>
                <c:pt idx="3203">
                  <c:v>-108.509</c:v>
                </c:pt>
                <c:pt idx="3204">
                  <c:v>-111.42</c:v>
                </c:pt>
                <c:pt idx="3205">
                  <c:v>-110.217</c:v>
                </c:pt>
                <c:pt idx="3206">
                  <c:v>-107.771</c:v>
                </c:pt>
                <c:pt idx="3207">
                  <c:v>-109.176</c:v>
                </c:pt>
                <c:pt idx="3208">
                  <c:v>-111.27500000000001</c:v>
                </c:pt>
                <c:pt idx="3209">
                  <c:v>-109.7</c:v>
                </c:pt>
                <c:pt idx="3210">
                  <c:v>-110.32299999999999</c:v>
                </c:pt>
                <c:pt idx="3211">
                  <c:v>-109.879</c:v>
                </c:pt>
                <c:pt idx="3212">
                  <c:v>-111.59699999999999</c:v>
                </c:pt>
                <c:pt idx="3213">
                  <c:v>-109.542</c:v>
                </c:pt>
                <c:pt idx="3214">
                  <c:v>-110.045</c:v>
                </c:pt>
                <c:pt idx="3215">
                  <c:v>-108.93600000000001</c:v>
                </c:pt>
                <c:pt idx="3216">
                  <c:v>-112.738</c:v>
                </c:pt>
                <c:pt idx="3217">
                  <c:v>-112.681</c:v>
                </c:pt>
                <c:pt idx="3218">
                  <c:v>-112.11799999999999</c:v>
                </c:pt>
                <c:pt idx="3219">
                  <c:v>-110.76300000000001</c:v>
                </c:pt>
                <c:pt idx="3220">
                  <c:v>-110.252</c:v>
                </c:pt>
                <c:pt idx="3221">
                  <c:v>-111.09699999999999</c:v>
                </c:pt>
                <c:pt idx="3222">
                  <c:v>-111.63200000000001</c:v>
                </c:pt>
                <c:pt idx="3223">
                  <c:v>-110.298</c:v>
                </c:pt>
                <c:pt idx="3224">
                  <c:v>-111.09699999999999</c:v>
                </c:pt>
                <c:pt idx="3225">
                  <c:v>-112.20099999999999</c:v>
                </c:pt>
                <c:pt idx="3226">
                  <c:v>-112.28700000000001</c:v>
                </c:pt>
                <c:pt idx="3227">
                  <c:v>-111.94499999999999</c:v>
                </c:pt>
                <c:pt idx="3228">
                  <c:v>-110.479</c:v>
                </c:pt>
                <c:pt idx="3229">
                  <c:v>-110.80200000000001</c:v>
                </c:pt>
                <c:pt idx="3230">
                  <c:v>-114.328</c:v>
                </c:pt>
                <c:pt idx="3231">
                  <c:v>-62.561900000000001</c:v>
                </c:pt>
                <c:pt idx="3232">
                  <c:v>-37.372700000000002</c:v>
                </c:pt>
                <c:pt idx="3233">
                  <c:v>-27.475300000000001</c:v>
                </c:pt>
                <c:pt idx="3234">
                  <c:v>-16.23</c:v>
                </c:pt>
                <c:pt idx="3235">
                  <c:v>-13.8002</c:v>
                </c:pt>
                <c:pt idx="3236">
                  <c:v>-13.622999999999999</c:v>
                </c:pt>
                <c:pt idx="3237">
                  <c:v>-10.926</c:v>
                </c:pt>
                <c:pt idx="3238">
                  <c:v>-10.7111</c:v>
                </c:pt>
                <c:pt idx="3239">
                  <c:v>-10.801600000000001</c:v>
                </c:pt>
                <c:pt idx="3240">
                  <c:v>-3.5748799999999998</c:v>
                </c:pt>
                <c:pt idx="3241">
                  <c:v>-3.7231100000000001</c:v>
                </c:pt>
                <c:pt idx="3242">
                  <c:v>-3.43499</c:v>
                </c:pt>
                <c:pt idx="3243">
                  <c:v>-3.7002899999999999</c:v>
                </c:pt>
                <c:pt idx="3244">
                  <c:v>-3.42787</c:v>
                </c:pt>
                <c:pt idx="3245">
                  <c:v>-3.5276700000000001</c:v>
                </c:pt>
                <c:pt idx="3246">
                  <c:v>-3.6225800000000001</c:v>
                </c:pt>
                <c:pt idx="3247">
                  <c:v>-3.35623</c:v>
                </c:pt>
                <c:pt idx="3248">
                  <c:v>-3.7872499999999998</c:v>
                </c:pt>
                <c:pt idx="3249">
                  <c:v>-3.2233999999999998</c:v>
                </c:pt>
                <c:pt idx="3250">
                  <c:v>-3.8288099999999998</c:v>
                </c:pt>
                <c:pt idx="3251">
                  <c:v>-3.2134999999999998</c:v>
                </c:pt>
                <c:pt idx="3252">
                  <c:v>-3.7739099999999999</c:v>
                </c:pt>
                <c:pt idx="3253">
                  <c:v>-3.2526299999999999</c:v>
                </c:pt>
                <c:pt idx="3254">
                  <c:v>-3.4770099999999999</c:v>
                </c:pt>
                <c:pt idx="3255">
                  <c:v>-3.3878400000000002</c:v>
                </c:pt>
                <c:pt idx="3256">
                  <c:v>-3.2415400000000001</c:v>
                </c:pt>
                <c:pt idx="3257">
                  <c:v>-3.6585899999999998</c:v>
                </c:pt>
                <c:pt idx="3258">
                  <c:v>-3.1470799999999999</c:v>
                </c:pt>
                <c:pt idx="3259">
                  <c:v>-3.7273000000000001</c:v>
                </c:pt>
                <c:pt idx="3260">
                  <c:v>-3.0868000000000002</c:v>
                </c:pt>
                <c:pt idx="3261">
                  <c:v>-3.71977</c:v>
                </c:pt>
                <c:pt idx="3262">
                  <c:v>-3.2009099999999999</c:v>
                </c:pt>
                <c:pt idx="3263">
                  <c:v>-3.5567899999999999</c:v>
                </c:pt>
                <c:pt idx="3264">
                  <c:v>-3.3684500000000002</c:v>
                </c:pt>
                <c:pt idx="3265">
                  <c:v>-3.36686</c:v>
                </c:pt>
                <c:pt idx="3266">
                  <c:v>-3.58873</c:v>
                </c:pt>
                <c:pt idx="3267">
                  <c:v>-3.1687799999999999</c:v>
                </c:pt>
                <c:pt idx="3268">
                  <c:v>-3.6696800000000001</c:v>
                </c:pt>
                <c:pt idx="3269">
                  <c:v>-3.0983700000000001</c:v>
                </c:pt>
                <c:pt idx="3270">
                  <c:v>-3.6932399999999999</c:v>
                </c:pt>
                <c:pt idx="3271">
                  <c:v>-3.1222799999999999</c:v>
                </c:pt>
                <c:pt idx="3272">
                  <c:v>-3.61395</c:v>
                </c:pt>
                <c:pt idx="3273">
                  <c:v>-3.2788900000000001</c:v>
                </c:pt>
                <c:pt idx="3274">
                  <c:v>-3.41926</c:v>
                </c:pt>
                <c:pt idx="3275">
                  <c:v>-3.48902</c:v>
                </c:pt>
                <c:pt idx="3276">
                  <c:v>-3.2383799999999998</c:v>
                </c:pt>
                <c:pt idx="3277">
                  <c:v>-3.6424699999999999</c:v>
                </c:pt>
                <c:pt idx="3278">
                  <c:v>-3.1400100000000002</c:v>
                </c:pt>
                <c:pt idx="3279">
                  <c:v>-3.6761599999999999</c:v>
                </c:pt>
                <c:pt idx="3280">
                  <c:v>-3.11083</c:v>
                </c:pt>
                <c:pt idx="3281">
                  <c:v>-3.6465999999999998</c:v>
                </c:pt>
                <c:pt idx="3282">
                  <c:v>-3.2214299999999998</c:v>
                </c:pt>
                <c:pt idx="3283">
                  <c:v>-3.4912299999999998</c:v>
                </c:pt>
                <c:pt idx="3284">
                  <c:v>-3.4065400000000001</c:v>
                </c:pt>
                <c:pt idx="3285">
                  <c:v>-3.31569</c:v>
                </c:pt>
                <c:pt idx="3286">
                  <c:v>-3.5811299999999999</c:v>
                </c:pt>
                <c:pt idx="3287">
                  <c:v>-3.1493799999999998</c:v>
                </c:pt>
                <c:pt idx="3288">
                  <c:v>-3.1747399999999999</c:v>
                </c:pt>
                <c:pt idx="3289">
                  <c:v>-2.64181</c:v>
                </c:pt>
                <c:pt idx="3290">
                  <c:v>-3.19584</c:v>
                </c:pt>
                <c:pt idx="3291">
                  <c:v>-2.67137</c:v>
                </c:pt>
                <c:pt idx="3292">
                  <c:v>-3.11138</c:v>
                </c:pt>
                <c:pt idx="3293">
                  <c:v>-2.8069899999999999</c:v>
                </c:pt>
                <c:pt idx="3294">
                  <c:v>-2.9636200000000001</c:v>
                </c:pt>
                <c:pt idx="3295">
                  <c:v>-2.9544700000000002</c:v>
                </c:pt>
                <c:pt idx="3296">
                  <c:v>-2.7509700000000001</c:v>
                </c:pt>
                <c:pt idx="3297">
                  <c:v>-3.1179299999999999</c:v>
                </c:pt>
                <c:pt idx="3298">
                  <c:v>-2.60561</c:v>
                </c:pt>
                <c:pt idx="3299">
                  <c:v>-3.1667999999999998</c:v>
                </c:pt>
                <c:pt idx="3300">
                  <c:v>-2.6108099999999999</c:v>
                </c:pt>
                <c:pt idx="3301">
                  <c:v>-3.1380400000000002</c:v>
                </c:pt>
                <c:pt idx="3302">
                  <c:v>-2.6994899999999999</c:v>
                </c:pt>
                <c:pt idx="3303">
                  <c:v>-3.0135900000000002</c:v>
                </c:pt>
                <c:pt idx="3304">
                  <c:v>-2.8994499999999999</c:v>
                </c:pt>
                <c:pt idx="3305">
                  <c:v>-2.80206</c:v>
                </c:pt>
                <c:pt idx="3306">
                  <c:v>-7.8069899999999999</c:v>
                </c:pt>
                <c:pt idx="3307">
                  <c:v>-9.8686699999999998</c:v>
                </c:pt>
                <c:pt idx="3308">
                  <c:v>-6.5715199999999996</c:v>
                </c:pt>
                <c:pt idx="3309">
                  <c:v>-6.3870800000000001</c:v>
                </c:pt>
                <c:pt idx="3310">
                  <c:v>-5.5109199999999996</c:v>
                </c:pt>
                <c:pt idx="3311">
                  <c:v>7.6342999999999996</c:v>
                </c:pt>
                <c:pt idx="3312">
                  <c:v>35.360399999999998</c:v>
                </c:pt>
                <c:pt idx="3313">
                  <c:v>35.1188</c:v>
                </c:pt>
                <c:pt idx="3314">
                  <c:v>34.578600000000002</c:v>
                </c:pt>
                <c:pt idx="3315">
                  <c:v>34.674100000000003</c:v>
                </c:pt>
                <c:pt idx="3316">
                  <c:v>33.846400000000003</c:v>
                </c:pt>
                <c:pt idx="3317">
                  <c:v>33.296300000000002</c:v>
                </c:pt>
                <c:pt idx="3318">
                  <c:v>34.116399999999999</c:v>
                </c:pt>
                <c:pt idx="3319">
                  <c:v>33.874600000000001</c:v>
                </c:pt>
                <c:pt idx="3320">
                  <c:v>33.711500000000001</c:v>
                </c:pt>
                <c:pt idx="3321">
                  <c:v>33.872700000000002</c:v>
                </c:pt>
                <c:pt idx="3322">
                  <c:v>34.035200000000003</c:v>
                </c:pt>
                <c:pt idx="3323">
                  <c:v>33.393099999999997</c:v>
                </c:pt>
                <c:pt idx="3324">
                  <c:v>33.7941</c:v>
                </c:pt>
                <c:pt idx="3325">
                  <c:v>31.640599999999999</c:v>
                </c:pt>
                <c:pt idx="3326">
                  <c:v>32.006900000000002</c:v>
                </c:pt>
                <c:pt idx="3327">
                  <c:v>34.408499999999997</c:v>
                </c:pt>
                <c:pt idx="3328">
                  <c:v>33.1586</c:v>
                </c:pt>
                <c:pt idx="3329">
                  <c:v>33.978299999999997</c:v>
                </c:pt>
                <c:pt idx="3330">
                  <c:v>33.321800000000003</c:v>
                </c:pt>
                <c:pt idx="3331">
                  <c:v>32.9039</c:v>
                </c:pt>
                <c:pt idx="3332">
                  <c:v>33.463999999999999</c:v>
                </c:pt>
                <c:pt idx="3333">
                  <c:v>33.782400000000003</c:v>
                </c:pt>
                <c:pt idx="3334">
                  <c:v>31.502199999999998</c:v>
                </c:pt>
                <c:pt idx="3335">
                  <c:v>33.067300000000003</c:v>
                </c:pt>
                <c:pt idx="3336">
                  <c:v>33.181600000000003</c:v>
                </c:pt>
                <c:pt idx="3337">
                  <c:v>32.151499999999999</c:v>
                </c:pt>
                <c:pt idx="3338">
                  <c:v>31.718800000000002</c:v>
                </c:pt>
                <c:pt idx="3339">
                  <c:v>33.0396</c:v>
                </c:pt>
                <c:pt idx="3340">
                  <c:v>32.978499999999997</c:v>
                </c:pt>
                <c:pt idx="3341">
                  <c:v>32.360599999999998</c:v>
                </c:pt>
                <c:pt idx="3342">
                  <c:v>32.498899999999999</c:v>
                </c:pt>
                <c:pt idx="3343">
                  <c:v>31.510999999999999</c:v>
                </c:pt>
                <c:pt idx="3344">
                  <c:v>32.353999999999999</c:v>
                </c:pt>
                <c:pt idx="3345">
                  <c:v>31.4236</c:v>
                </c:pt>
                <c:pt idx="3346">
                  <c:v>33.015799999999999</c:v>
                </c:pt>
                <c:pt idx="3347">
                  <c:v>33.4114</c:v>
                </c:pt>
                <c:pt idx="3348">
                  <c:v>31.830200000000001</c:v>
                </c:pt>
                <c:pt idx="3349">
                  <c:v>32.965499999999999</c:v>
                </c:pt>
                <c:pt idx="3350">
                  <c:v>33.107599999999998</c:v>
                </c:pt>
                <c:pt idx="3351">
                  <c:v>31.8948</c:v>
                </c:pt>
                <c:pt idx="3352">
                  <c:v>31.510400000000001</c:v>
                </c:pt>
                <c:pt idx="3353">
                  <c:v>31.465</c:v>
                </c:pt>
                <c:pt idx="3354">
                  <c:v>29.659099999999999</c:v>
                </c:pt>
                <c:pt idx="3355">
                  <c:v>30.596299999999999</c:v>
                </c:pt>
                <c:pt idx="3356">
                  <c:v>32.812100000000001</c:v>
                </c:pt>
                <c:pt idx="3357">
                  <c:v>31.7225</c:v>
                </c:pt>
                <c:pt idx="3358">
                  <c:v>30.9314</c:v>
                </c:pt>
                <c:pt idx="3359">
                  <c:v>31.368400000000001</c:v>
                </c:pt>
                <c:pt idx="3360">
                  <c:v>32.047899999999998</c:v>
                </c:pt>
                <c:pt idx="3361">
                  <c:v>32.204300000000003</c:v>
                </c:pt>
                <c:pt idx="3362">
                  <c:v>32.109699999999997</c:v>
                </c:pt>
                <c:pt idx="3363">
                  <c:v>32.134500000000003</c:v>
                </c:pt>
                <c:pt idx="3364">
                  <c:v>33.096699999999998</c:v>
                </c:pt>
                <c:pt idx="3365">
                  <c:v>31.8628</c:v>
                </c:pt>
                <c:pt idx="3366">
                  <c:v>31.783000000000001</c:v>
                </c:pt>
                <c:pt idx="3367">
                  <c:v>31.649100000000001</c:v>
                </c:pt>
                <c:pt idx="3368">
                  <c:v>31.4878</c:v>
                </c:pt>
                <c:pt idx="3369">
                  <c:v>30.938099999999999</c:v>
                </c:pt>
                <c:pt idx="3370">
                  <c:v>31.747800000000002</c:v>
                </c:pt>
                <c:pt idx="3371">
                  <c:v>31.324999999999999</c:v>
                </c:pt>
                <c:pt idx="3372">
                  <c:v>30.867899999999999</c:v>
                </c:pt>
                <c:pt idx="3373">
                  <c:v>31.747900000000001</c:v>
                </c:pt>
                <c:pt idx="3374">
                  <c:v>31.812000000000001</c:v>
                </c:pt>
                <c:pt idx="3375">
                  <c:v>30.638300000000001</c:v>
                </c:pt>
                <c:pt idx="3376">
                  <c:v>30.740600000000001</c:v>
                </c:pt>
                <c:pt idx="3377">
                  <c:v>30.080200000000001</c:v>
                </c:pt>
                <c:pt idx="3378">
                  <c:v>30.2377</c:v>
                </c:pt>
                <c:pt idx="3379">
                  <c:v>30.254999999999999</c:v>
                </c:pt>
                <c:pt idx="3380">
                  <c:v>30.199400000000001</c:v>
                </c:pt>
                <c:pt idx="3381">
                  <c:v>31.287400000000002</c:v>
                </c:pt>
                <c:pt idx="3382">
                  <c:v>31.482700000000001</c:v>
                </c:pt>
                <c:pt idx="3383">
                  <c:v>30.232700000000001</c:v>
                </c:pt>
                <c:pt idx="3384">
                  <c:v>30.591799999999999</c:v>
                </c:pt>
                <c:pt idx="3385">
                  <c:v>30.234999999999999</c:v>
                </c:pt>
                <c:pt idx="3386">
                  <c:v>30.166799999999999</c:v>
                </c:pt>
                <c:pt idx="3387">
                  <c:v>31.332599999999999</c:v>
                </c:pt>
                <c:pt idx="3388">
                  <c:v>29.3874</c:v>
                </c:pt>
                <c:pt idx="3389">
                  <c:v>30.707599999999999</c:v>
                </c:pt>
                <c:pt idx="3390">
                  <c:v>31.0549</c:v>
                </c:pt>
                <c:pt idx="3391">
                  <c:v>31.4178</c:v>
                </c:pt>
                <c:pt idx="3392">
                  <c:v>29.684100000000001</c:v>
                </c:pt>
                <c:pt idx="3393">
                  <c:v>30.436800000000002</c:v>
                </c:pt>
                <c:pt idx="3394">
                  <c:v>31.039200000000001</c:v>
                </c:pt>
                <c:pt idx="3395">
                  <c:v>29.1751</c:v>
                </c:pt>
                <c:pt idx="3396">
                  <c:v>30.160900000000002</c:v>
                </c:pt>
                <c:pt idx="3397">
                  <c:v>29.3919</c:v>
                </c:pt>
                <c:pt idx="3398">
                  <c:v>29.1998</c:v>
                </c:pt>
                <c:pt idx="3399">
                  <c:v>30.879100000000001</c:v>
                </c:pt>
                <c:pt idx="3400">
                  <c:v>29.873100000000001</c:v>
                </c:pt>
                <c:pt idx="3401">
                  <c:v>29.3306</c:v>
                </c:pt>
                <c:pt idx="3402">
                  <c:v>29.9526</c:v>
                </c:pt>
                <c:pt idx="3403">
                  <c:v>30.1873</c:v>
                </c:pt>
                <c:pt idx="3404">
                  <c:v>29.634799999999998</c:v>
                </c:pt>
                <c:pt idx="3405">
                  <c:v>34.1295</c:v>
                </c:pt>
                <c:pt idx="3406">
                  <c:v>52.637700000000002</c:v>
                </c:pt>
                <c:pt idx="3407">
                  <c:v>29.280899999999999</c:v>
                </c:pt>
                <c:pt idx="3408">
                  <c:v>9.5484500000000008</c:v>
                </c:pt>
                <c:pt idx="3409">
                  <c:v>-4.81839</c:v>
                </c:pt>
                <c:pt idx="3410">
                  <c:v>-7.1774699999999996</c:v>
                </c:pt>
                <c:pt idx="3411">
                  <c:v>-8.6521699999999999</c:v>
                </c:pt>
                <c:pt idx="3412">
                  <c:v>-8.0306899999999999</c:v>
                </c:pt>
                <c:pt idx="3413">
                  <c:v>-8.2218599999999995</c:v>
                </c:pt>
                <c:pt idx="3414">
                  <c:v>-3.8582800000000002</c:v>
                </c:pt>
                <c:pt idx="3415">
                  <c:v>-3.7414100000000001</c:v>
                </c:pt>
                <c:pt idx="3416">
                  <c:v>-3.2534900000000002</c:v>
                </c:pt>
                <c:pt idx="3417">
                  <c:v>-3.5641799999999999</c:v>
                </c:pt>
                <c:pt idx="3418">
                  <c:v>-3.3409800000000001</c:v>
                </c:pt>
                <c:pt idx="3419">
                  <c:v>-3.43533</c:v>
                </c:pt>
                <c:pt idx="3420">
                  <c:v>-3.4672800000000001</c:v>
                </c:pt>
                <c:pt idx="3421">
                  <c:v>-3.3090099999999998</c:v>
                </c:pt>
                <c:pt idx="3422">
                  <c:v>-3.5790700000000002</c:v>
                </c:pt>
                <c:pt idx="3423">
                  <c:v>-3.2195</c:v>
                </c:pt>
                <c:pt idx="3424">
                  <c:v>-3.6450499999999999</c:v>
                </c:pt>
                <c:pt idx="3425">
                  <c:v>-3.21434</c:v>
                </c:pt>
                <c:pt idx="3426">
                  <c:v>-3.57239</c:v>
                </c:pt>
                <c:pt idx="3427">
                  <c:v>-3.3023400000000001</c:v>
                </c:pt>
                <c:pt idx="3428">
                  <c:v>-3.4855999999999998</c:v>
                </c:pt>
                <c:pt idx="3429">
                  <c:v>-3.42869</c:v>
                </c:pt>
                <c:pt idx="3430">
                  <c:v>-3.36036</c:v>
                </c:pt>
                <c:pt idx="3431">
                  <c:v>-3.5556800000000002</c:v>
                </c:pt>
                <c:pt idx="3432">
                  <c:v>-3.26024</c:v>
                </c:pt>
                <c:pt idx="3433">
                  <c:v>-3.6225000000000001</c:v>
                </c:pt>
                <c:pt idx="3434">
                  <c:v>-3.2126100000000002</c:v>
                </c:pt>
                <c:pt idx="3435">
                  <c:v>-3.6178400000000002</c:v>
                </c:pt>
                <c:pt idx="3436">
                  <c:v>-3.2695799999999999</c:v>
                </c:pt>
                <c:pt idx="3437">
                  <c:v>-3.51254</c:v>
                </c:pt>
                <c:pt idx="3438">
                  <c:v>-3.3938899999999999</c:v>
                </c:pt>
                <c:pt idx="3439">
                  <c:v>-3.3833299999999999</c:v>
                </c:pt>
                <c:pt idx="3440">
                  <c:v>-3.5529700000000002</c:v>
                </c:pt>
                <c:pt idx="3441">
                  <c:v>-3.1771099999999999</c:v>
                </c:pt>
                <c:pt idx="3442">
                  <c:v>-3.5026600000000001</c:v>
                </c:pt>
                <c:pt idx="3443">
                  <c:v>-3.02664</c:v>
                </c:pt>
                <c:pt idx="3444">
                  <c:v>-3.55383</c:v>
                </c:pt>
                <c:pt idx="3445">
                  <c:v>-8.5620399999999997</c:v>
                </c:pt>
                <c:pt idx="3446">
                  <c:v>-13.9116</c:v>
                </c:pt>
                <c:pt idx="3447">
                  <c:v>-52.9681</c:v>
                </c:pt>
                <c:pt idx="3448">
                  <c:v>-92.591700000000003</c:v>
                </c:pt>
                <c:pt idx="3449">
                  <c:v>-134.68899999999999</c:v>
                </c:pt>
                <c:pt idx="3450">
                  <c:v>-105.053</c:v>
                </c:pt>
                <c:pt idx="3451">
                  <c:v>-99.321200000000005</c:v>
                </c:pt>
                <c:pt idx="3452">
                  <c:v>-101.044</c:v>
                </c:pt>
                <c:pt idx="3453">
                  <c:v>-100.559</c:v>
                </c:pt>
                <c:pt idx="3454">
                  <c:v>-101.91500000000001</c:v>
                </c:pt>
                <c:pt idx="3455">
                  <c:v>-101.209</c:v>
                </c:pt>
                <c:pt idx="3456">
                  <c:v>-100.25</c:v>
                </c:pt>
                <c:pt idx="3457">
                  <c:v>-103.157</c:v>
                </c:pt>
                <c:pt idx="3458">
                  <c:v>-102.634</c:v>
                </c:pt>
                <c:pt idx="3459">
                  <c:v>-103.11</c:v>
                </c:pt>
                <c:pt idx="3460">
                  <c:v>-101.848</c:v>
                </c:pt>
                <c:pt idx="3461">
                  <c:v>-101.783</c:v>
                </c:pt>
                <c:pt idx="3462">
                  <c:v>-104.00700000000001</c:v>
                </c:pt>
                <c:pt idx="3463">
                  <c:v>-103.774</c:v>
                </c:pt>
                <c:pt idx="3464">
                  <c:v>-102.095</c:v>
                </c:pt>
                <c:pt idx="3465">
                  <c:v>-103.61799999999999</c:v>
                </c:pt>
                <c:pt idx="3466">
                  <c:v>-103.57</c:v>
                </c:pt>
                <c:pt idx="3467">
                  <c:v>-104.303</c:v>
                </c:pt>
                <c:pt idx="3468">
                  <c:v>-103.54900000000001</c:v>
                </c:pt>
                <c:pt idx="3469">
                  <c:v>-106.04</c:v>
                </c:pt>
                <c:pt idx="3470">
                  <c:v>-105.532</c:v>
                </c:pt>
                <c:pt idx="3471">
                  <c:v>-104.26600000000001</c:v>
                </c:pt>
                <c:pt idx="3472">
                  <c:v>-105.17100000000001</c:v>
                </c:pt>
                <c:pt idx="3473">
                  <c:v>-105.027</c:v>
                </c:pt>
                <c:pt idx="3474">
                  <c:v>-104.758</c:v>
                </c:pt>
                <c:pt idx="3475">
                  <c:v>-107.155</c:v>
                </c:pt>
                <c:pt idx="3476">
                  <c:v>-105.571</c:v>
                </c:pt>
                <c:pt idx="3477">
                  <c:v>-107.36499999999999</c:v>
                </c:pt>
                <c:pt idx="3478">
                  <c:v>-106.992</c:v>
                </c:pt>
                <c:pt idx="3479">
                  <c:v>-106.892</c:v>
                </c:pt>
                <c:pt idx="3480">
                  <c:v>-104.806</c:v>
                </c:pt>
                <c:pt idx="3481">
                  <c:v>-106.476</c:v>
                </c:pt>
                <c:pt idx="3482">
                  <c:v>-106.211</c:v>
                </c:pt>
                <c:pt idx="3483">
                  <c:v>-105.413</c:v>
                </c:pt>
                <c:pt idx="3484">
                  <c:v>-106.55500000000001</c:v>
                </c:pt>
                <c:pt idx="3485">
                  <c:v>-106.538</c:v>
                </c:pt>
                <c:pt idx="3486">
                  <c:v>-107.861</c:v>
                </c:pt>
                <c:pt idx="3487">
                  <c:v>-107.94199999999999</c:v>
                </c:pt>
                <c:pt idx="3488">
                  <c:v>-105.99</c:v>
                </c:pt>
                <c:pt idx="3489">
                  <c:v>-105.598</c:v>
                </c:pt>
                <c:pt idx="3490">
                  <c:v>-106.967</c:v>
                </c:pt>
                <c:pt idx="3491">
                  <c:v>-106.253</c:v>
                </c:pt>
                <c:pt idx="3492">
                  <c:v>-105.304</c:v>
                </c:pt>
                <c:pt idx="3493">
                  <c:v>-106.298</c:v>
                </c:pt>
                <c:pt idx="3494">
                  <c:v>1.1977E-2</c:v>
                </c:pt>
                <c:pt idx="3495">
                  <c:v>1.2186900000000001E-2</c:v>
                </c:pt>
                <c:pt idx="3496">
                  <c:v>1.15012E-2</c:v>
                </c:pt>
                <c:pt idx="3497">
                  <c:v>9.0786900000000004E-3</c:v>
                </c:pt>
                <c:pt idx="3498">
                  <c:v>8.0657599999999999E-3</c:v>
                </c:pt>
                <c:pt idx="3499">
                  <c:v>1.13872E-2</c:v>
                </c:pt>
                <c:pt idx="3500">
                  <c:v>1.07394E-2</c:v>
                </c:pt>
                <c:pt idx="3501">
                  <c:v>1.2936899999999999E-2</c:v>
                </c:pt>
                <c:pt idx="3502">
                  <c:v>1.00927E-2</c:v>
                </c:pt>
                <c:pt idx="3503">
                  <c:v>-2.6237E-4</c:v>
                </c:pt>
                <c:pt idx="3504">
                  <c:v>6.6302000000000002E-3</c:v>
                </c:pt>
                <c:pt idx="3505">
                  <c:v>1.1657300000000001E-2</c:v>
                </c:pt>
                <c:pt idx="3506">
                  <c:v>9.7035400000000001E-3</c:v>
                </c:pt>
                <c:pt idx="3507">
                  <c:v>1.22033E-2</c:v>
                </c:pt>
                <c:pt idx="3508">
                  <c:v>1.5699100000000001E-2</c:v>
                </c:pt>
                <c:pt idx="3509">
                  <c:v>1.3710200000000001E-2</c:v>
                </c:pt>
                <c:pt idx="3510">
                  <c:v>1.19924E-2</c:v>
                </c:pt>
                <c:pt idx="3511">
                  <c:v>1.3870800000000001E-2</c:v>
                </c:pt>
                <c:pt idx="3512">
                  <c:v>1.1043300000000001E-2</c:v>
                </c:pt>
                <c:pt idx="3513">
                  <c:v>1.24268E-2</c:v>
                </c:pt>
                <c:pt idx="3514">
                  <c:v>6.7132399999999997E-3</c:v>
                </c:pt>
                <c:pt idx="3515">
                  <c:v>1.55342E-2</c:v>
                </c:pt>
                <c:pt idx="3516">
                  <c:v>9.4508700000000001E-3</c:v>
                </c:pt>
                <c:pt idx="3517">
                  <c:v>1.15768E-2</c:v>
                </c:pt>
                <c:pt idx="3518">
                  <c:v>1.43105E-2</c:v>
                </c:pt>
                <c:pt idx="3519">
                  <c:v>1.4055099999999999E-2</c:v>
                </c:pt>
                <c:pt idx="3520">
                  <c:v>1.29202E-2</c:v>
                </c:pt>
                <c:pt idx="3521">
                  <c:v>1.51334E-2</c:v>
                </c:pt>
                <c:pt idx="3522">
                  <c:v>1.50511E-2</c:v>
                </c:pt>
                <c:pt idx="3523">
                  <c:v>1.7729700000000001E-2</c:v>
                </c:pt>
                <c:pt idx="3524">
                  <c:v>-6.0133199999999998E-2</c:v>
                </c:pt>
                <c:pt idx="3525">
                  <c:v>-6.4170199999999997E-2</c:v>
                </c:pt>
                <c:pt idx="3526">
                  <c:v>-6.54333E-2</c:v>
                </c:pt>
                <c:pt idx="3527">
                  <c:v>-6.5952300000000005E-2</c:v>
                </c:pt>
                <c:pt idx="3528">
                  <c:v>-6.3580399999999995E-2</c:v>
                </c:pt>
                <c:pt idx="3529">
                  <c:v>-6.4108600000000002E-2</c:v>
                </c:pt>
                <c:pt idx="3530">
                  <c:v>-6.3974699999999995E-2</c:v>
                </c:pt>
                <c:pt idx="3531">
                  <c:v>-6.7458299999999999E-2</c:v>
                </c:pt>
                <c:pt idx="3532">
                  <c:v>-6.6176700000000005E-2</c:v>
                </c:pt>
                <c:pt idx="3533">
                  <c:v>-6.1329700000000001E-2</c:v>
                </c:pt>
                <c:pt idx="3534">
                  <c:v>-6.6633899999999996E-2</c:v>
                </c:pt>
                <c:pt idx="3535">
                  <c:v>-6.7590499999999998E-2</c:v>
                </c:pt>
                <c:pt idx="3536">
                  <c:v>-6.7168400000000003E-2</c:v>
                </c:pt>
                <c:pt idx="3537">
                  <c:v>-6.5309199999999998E-2</c:v>
                </c:pt>
                <c:pt idx="3538">
                  <c:v>-6.8864900000000007E-2</c:v>
                </c:pt>
                <c:pt idx="3539">
                  <c:v>-6.5448300000000001E-2</c:v>
                </c:pt>
                <c:pt idx="3540">
                  <c:v>-6.4183799999999999E-2</c:v>
                </c:pt>
                <c:pt idx="3541">
                  <c:v>-6.4916500000000002E-2</c:v>
                </c:pt>
                <c:pt idx="3542">
                  <c:v>-6.6587099999999996E-2</c:v>
                </c:pt>
                <c:pt idx="3543">
                  <c:v>-6.5073500000000006E-2</c:v>
                </c:pt>
                <c:pt idx="3544">
                  <c:v>-6.7191899999999999E-2</c:v>
                </c:pt>
                <c:pt idx="3545">
                  <c:v>-7.3778899999999994E-2</c:v>
                </c:pt>
                <c:pt idx="3546">
                  <c:v>-7.1815299999999999E-2</c:v>
                </c:pt>
                <c:pt idx="3547">
                  <c:v>-5.9713500000000003E-2</c:v>
                </c:pt>
                <c:pt idx="3548">
                  <c:v>-5.6508999999999997E-2</c:v>
                </c:pt>
                <c:pt idx="3549">
                  <c:v>-5.5882300000000003E-2</c:v>
                </c:pt>
                <c:pt idx="3550">
                  <c:v>-6.0302099999999997E-2</c:v>
                </c:pt>
                <c:pt idx="3551">
                  <c:v>-5.6940400000000002E-2</c:v>
                </c:pt>
                <c:pt idx="3552">
                  <c:v>-5.7736200000000001E-2</c:v>
                </c:pt>
                <c:pt idx="3553">
                  <c:v>-5.7998800000000003E-2</c:v>
                </c:pt>
                <c:pt idx="3554">
                  <c:v>-6.2803300000000006E-2</c:v>
                </c:pt>
                <c:pt idx="3555">
                  <c:v>-6.2397000000000001E-2</c:v>
                </c:pt>
                <c:pt idx="3556">
                  <c:v>-5.5626399999999999E-2</c:v>
                </c:pt>
                <c:pt idx="3557">
                  <c:v>-5.4015199999999999E-2</c:v>
                </c:pt>
                <c:pt idx="3558">
                  <c:v>-4.3532899999999999E-2</c:v>
                </c:pt>
                <c:pt idx="3559">
                  <c:v>-4.7638699999999999E-2</c:v>
                </c:pt>
                <c:pt idx="3560">
                  <c:v>-4.0350799999999999E-2</c:v>
                </c:pt>
                <c:pt idx="3561">
                  <c:v>-3.8005499999999998E-2</c:v>
                </c:pt>
                <c:pt idx="3562">
                  <c:v>-4.6601499999999997E-2</c:v>
                </c:pt>
                <c:pt idx="3563">
                  <c:v>-4.3501900000000003E-2</c:v>
                </c:pt>
                <c:pt idx="3564">
                  <c:v>-4.8188300000000003E-2</c:v>
                </c:pt>
                <c:pt idx="3565">
                  <c:v>-4.4985900000000002E-2</c:v>
                </c:pt>
                <c:pt idx="3566">
                  <c:v>-4.7743399999999998E-2</c:v>
                </c:pt>
                <c:pt idx="3567">
                  <c:v>-4.2246300000000001E-2</c:v>
                </c:pt>
                <c:pt idx="3568">
                  <c:v>-3.5448800000000003E-2</c:v>
                </c:pt>
                <c:pt idx="3569">
                  <c:v>-2.7745499999999999E-2</c:v>
                </c:pt>
                <c:pt idx="3570">
                  <c:v>-3.73649E-2</c:v>
                </c:pt>
                <c:pt idx="3571">
                  <c:v>-3.5351300000000002E-2</c:v>
                </c:pt>
                <c:pt idx="3572">
                  <c:v>-3.5844800000000003E-2</c:v>
                </c:pt>
                <c:pt idx="3573">
                  <c:v>-3.8252899999999999E-2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7-40AD-8A0C-615A59667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660160"/>
        <c:axId val="103258880"/>
      </c:lineChart>
      <c:catAx>
        <c:axId val="77660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3258880"/>
        <c:crosses val="autoZero"/>
        <c:auto val="1"/>
        <c:lblAlgn val="ctr"/>
        <c:lblOffset val="100"/>
        <c:noMultiLvlLbl val="0"/>
      </c:catAx>
      <c:valAx>
        <c:axId val="10325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76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400" cy="496411"/>
          </a:xfrm>
          <a:prstGeom prst="rect">
            <a:avLst/>
          </a:prstGeom>
        </p:spPr>
        <p:txBody>
          <a:bodyPr vert="horz" lIns="92135" tIns="46067" rIns="92135" bIns="46067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9" y="4"/>
            <a:ext cx="2946400" cy="496411"/>
          </a:xfrm>
          <a:prstGeom prst="rect">
            <a:avLst/>
          </a:prstGeom>
        </p:spPr>
        <p:txBody>
          <a:bodyPr vert="horz" lIns="92135" tIns="46067" rIns="92135" bIns="46067"/>
          <a:lstStyle>
            <a:lvl1pPr algn="r">
              <a:defRPr sz="1200"/>
            </a:lvl1pPr>
          </a:lstStyle>
          <a:p>
            <a:pPr lvl="0">
              <a:defRPr/>
            </a:pPr>
            <a:fld id="{F66306A9-484B-416E-AC70-3FA44625BC91}" type="datetime1">
              <a:rPr lang="ko-KR" altLang="en-US"/>
              <a:pPr lvl="0">
                <a:defRPr/>
              </a:pPr>
              <a:t>2021-08-18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9428633"/>
            <a:ext cx="2946400" cy="496411"/>
          </a:xfrm>
          <a:prstGeom prst="rect">
            <a:avLst/>
          </a:prstGeom>
        </p:spPr>
        <p:txBody>
          <a:bodyPr vert="horz" lIns="92135" tIns="46067" rIns="92135" bIns="46067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9" y="9428633"/>
            <a:ext cx="2946400" cy="496411"/>
          </a:xfrm>
          <a:prstGeom prst="rect">
            <a:avLst/>
          </a:prstGeom>
        </p:spPr>
        <p:txBody>
          <a:bodyPr vert="horz" lIns="92135" tIns="46067" rIns="92135" bIns="46067" anchor="b"/>
          <a:lstStyle>
            <a:lvl1pPr algn="r">
              <a:defRPr sz="1200"/>
            </a:lvl1pPr>
          </a:lstStyle>
          <a:p>
            <a:pPr lvl="0">
              <a:defRPr/>
            </a:pPr>
            <a:fld id="{E413E60E-FAF3-4997-BF3D-150489D3805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05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661" cy="496333"/>
          </a:xfrm>
          <a:prstGeom prst="rect">
            <a:avLst/>
          </a:prstGeom>
        </p:spPr>
        <p:txBody>
          <a:bodyPr vert="horz" lIns="96289" tIns="48144" rIns="96289" bIns="48144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5"/>
            <a:ext cx="2945661" cy="496333"/>
          </a:xfrm>
          <a:prstGeom prst="rect">
            <a:avLst/>
          </a:prstGeom>
        </p:spPr>
        <p:txBody>
          <a:bodyPr vert="horz" lIns="96289" tIns="48144" rIns="96289" bIns="48144"/>
          <a:lstStyle>
            <a:lvl1pPr algn="r">
              <a:defRPr sz="1300"/>
            </a:lvl1pPr>
          </a:lstStyle>
          <a:p>
            <a:pPr lvl="0">
              <a:defRPr/>
            </a:pPr>
            <a:fld id="{157B58EC-47B0-4D6E-BCA2-66EC4B22F61C}" type="datetime1">
              <a:rPr lang="en-US"/>
              <a:pPr lvl="0">
                <a:defRPr/>
              </a:pPr>
              <a:t>8/18/2021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89" tIns="48144" rIns="96289" bIns="48144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6"/>
          </a:xfrm>
          <a:prstGeom prst="rect">
            <a:avLst/>
          </a:prstGeom>
        </p:spPr>
        <p:txBody>
          <a:bodyPr vert="horz" lIns="96289" tIns="48144" rIns="96289" bIns="48144"/>
          <a:lstStyle/>
          <a:p>
            <a:pPr lvl="0">
              <a:defRPr/>
            </a:pPr>
            <a:r>
              <a:rPr lang="fr-FR"/>
              <a:t>Modifiez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61" cy="496333"/>
          </a:xfrm>
          <a:prstGeom prst="rect">
            <a:avLst/>
          </a:prstGeom>
        </p:spPr>
        <p:txBody>
          <a:bodyPr vert="horz" lIns="96289" tIns="48144" rIns="96289" bIns="48144" anchor="b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61" cy="496333"/>
          </a:xfrm>
          <a:prstGeom prst="rect">
            <a:avLst/>
          </a:prstGeom>
        </p:spPr>
        <p:txBody>
          <a:bodyPr vert="horz" lIns="96289" tIns="48144" rIns="96289" bIns="48144" anchor="b"/>
          <a:lstStyle>
            <a:lvl1pPr algn="r">
              <a:defRPr sz="1300"/>
            </a:lvl1pPr>
          </a:lstStyle>
          <a:p>
            <a:pPr lvl="0">
              <a:defRPr/>
            </a:pPr>
            <a:fld id="{61CA9186-2D37-401C-AD2F-685E5D274A27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64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1CA9186-2D37-401C-AD2F-685E5D274A27}" type="slidenum">
              <a:rPr lang="en-US" smtClean="0"/>
              <a:pPr lvl="0"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1CA9186-2D37-401C-AD2F-685E5D274A27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1CA9186-2D37-401C-AD2F-685E5D274A27}" type="slidenum">
              <a:rPr lang="en-US" smtClean="0"/>
              <a:pPr lvl="0"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2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Espace réservé des commentaire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1CA9186-2D37-401C-AD2F-685E5D274A27}" type="slidenum">
              <a:rPr lang="en-US"/>
              <a:pPr lvl="0"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이찬희\Desktop\제안서(OHE)\스마트그리드2017\내지.jpg">
            <a:extLst>
              <a:ext uri="{FF2B5EF4-FFF2-40B4-BE49-F238E27FC236}">
                <a16:creationId xmlns:a16="http://schemas.microsoft.com/office/drawing/2014/main" id="{0EAE7B9A-3FA4-42BB-9C88-C88310E184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"/>
          <a:stretch/>
        </p:blipFill>
        <p:spPr bwMode="auto">
          <a:xfrm>
            <a:off x="0" y="-13736"/>
            <a:ext cx="12192000" cy="68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36AFAADB-8B29-43D4-A439-FFFB4AF1C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7355" y="141015"/>
            <a:ext cx="92392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DCE14A0-26F6-4E31-A37D-B0A1EFAEC1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6597" y="867266"/>
            <a:ext cx="11560043" cy="556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4" name="Rectangle 47">
            <a:extLst>
              <a:ext uri="{FF2B5EF4-FFF2-40B4-BE49-F238E27FC236}">
                <a16:creationId xmlns:a16="http://schemas.microsoft.com/office/drawing/2014/main" id="{1C635CC4-3C42-4F02-A28F-8DAF0C7C9A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21271"/>
            <a:ext cx="12192000" cy="71438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  <a:alpha val="81000"/>
                </a:srgbClr>
              </a:gs>
              <a:gs pos="100000">
                <a:srgbClr val="3333CC">
                  <a:alpha val="2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73BB7E2-296C-40C9-9FCB-9A2AB27385E7}"/>
              </a:ext>
            </a:extLst>
          </p:cNvPr>
          <p:cNvSpPr/>
          <p:nvPr userDrawn="1"/>
        </p:nvSpPr>
        <p:spPr>
          <a:xfrm>
            <a:off x="0" y="643128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4386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>
            <a:extLst>
              <a:ext uri="{FF2B5EF4-FFF2-40B4-BE49-F238E27FC236}">
                <a16:creationId xmlns:a16="http://schemas.microsoft.com/office/drawing/2014/main" id="{8163C6B5-2108-46B5-9819-3B784EAAEB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1958" y="721271"/>
            <a:ext cx="11320693" cy="67444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  <a:alpha val="81000"/>
                </a:srgbClr>
              </a:gs>
              <a:gs pos="100000">
                <a:srgbClr val="3333CC">
                  <a:alpha val="2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4ED0A7D-FD75-4607-85D1-AF47195B48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5360" y="1100058"/>
            <a:ext cx="11560043" cy="556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854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7"/>
          <p:cNvSpPr>
            <a:spLocks noChangeArrowheads="1"/>
          </p:cNvSpPr>
          <p:nvPr userDrawn="1"/>
        </p:nvSpPr>
        <p:spPr bwMode="auto">
          <a:xfrm>
            <a:off x="0" y="721271"/>
            <a:ext cx="12192000" cy="71438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  <a:alpha val="81000"/>
                </a:srgbClr>
              </a:gs>
              <a:gs pos="100000">
                <a:srgbClr val="3333CC">
                  <a:alpha val="2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648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6" r:id="rId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1818FF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1818FF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1818FF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1818FF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1818FF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66CC"/>
          </a:solidFill>
          <a:latin typeface="Tahoma" pitchFamily="34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66CC"/>
          </a:solidFill>
          <a:latin typeface="Tahoma" pitchFamily="34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66CC"/>
          </a:solidFill>
          <a:latin typeface="Tahoma" pitchFamily="34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66CC"/>
          </a:solidFill>
          <a:latin typeface="Tahoma" pitchFamily="34" charset="0"/>
          <a:ea typeface="굴림" pitchFamily="50" charset="-127"/>
        </a:defRPr>
      </a:lvl9pPr>
    </p:titleStyle>
    <p:bodyStyle>
      <a:lvl1pPr marL="266700" indent="-266700" algn="l" rtl="0" eaLnBrk="0" fontAlgn="base" latinLnBrk="1" hangingPunct="0">
        <a:spcBef>
          <a:spcPct val="40000"/>
        </a:spcBef>
        <a:spcAft>
          <a:spcPct val="15000"/>
        </a:spcAft>
        <a:buClr>
          <a:schemeClr val="bg2"/>
        </a:buClr>
        <a:buSzPct val="75000"/>
        <a:buFont typeface="Wingdings" pitchFamily="2" charset="2"/>
        <a:buChar char="q"/>
        <a:defRPr kumimoji="1" lang="ko-KR" altLang="en-US" sz="1800" dirty="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2925" indent="-276225" algn="l" rtl="0" eaLnBrk="0" fontAlgn="base" latinLnBrk="1" hangingPunct="0">
        <a:spcBef>
          <a:spcPts val="600"/>
        </a:spcBef>
        <a:spcAft>
          <a:spcPts val="600"/>
        </a:spcAft>
        <a:buClr>
          <a:schemeClr val="accent2"/>
        </a:buClr>
        <a:buSzPct val="80000"/>
        <a:buFont typeface="Wingdings" pitchFamily="2" charset="2"/>
        <a:buChar char="u"/>
        <a:defRPr kumimoji="1" lang="ko-KR" altLang="en-US" sz="1600" dirty="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marL="714375" indent="-171450" algn="l" rtl="0" eaLnBrk="0" fontAlgn="base" latinLnBrk="1" hangingPunct="0">
        <a:spcBef>
          <a:spcPts val="0"/>
        </a:spcBef>
        <a:spcAft>
          <a:spcPts val="600"/>
        </a:spcAft>
        <a:buClr>
          <a:schemeClr val="bg2"/>
        </a:buClr>
        <a:buSzPct val="65000"/>
        <a:buFont typeface="Wingdings" pitchFamily="2" charset="2"/>
        <a:buChar char="n"/>
        <a:defRPr kumimoji="1" lang="ko-KR" altLang="en-US" sz="1400" dirty="0" smtClean="0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marL="895350" indent="-180975" algn="l" rtl="0" eaLnBrk="0" fontAlgn="base" latinLnBrk="1" hangingPunct="0">
        <a:spcBef>
          <a:spcPts val="0"/>
        </a:spcBef>
        <a:spcAft>
          <a:spcPts val="600"/>
        </a:spcAft>
        <a:buClr>
          <a:schemeClr val="accent2"/>
        </a:buClr>
        <a:buSzPct val="70000"/>
        <a:buFont typeface="Wingdings" pitchFamily="2" charset="2"/>
        <a:buChar char="Ø"/>
        <a:defRPr kumimoji="1" lang="ko-KR" altLang="en-US" sz="1400" dirty="0" smtClean="0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marL="1076325" indent="-180975" algn="l" rtl="0" eaLnBrk="0" fontAlgn="base" latinLnBrk="1" hangingPunct="0">
        <a:spcBef>
          <a:spcPts val="0"/>
        </a:spcBef>
        <a:spcAft>
          <a:spcPts val="600"/>
        </a:spcAft>
        <a:buClr>
          <a:schemeClr val="bg2"/>
        </a:buClr>
        <a:buChar char="•"/>
        <a:defRPr kumimoji="1" lang="ko-KR" altLang="en-US" sz="1400" dirty="0" smtClean="0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9.wmf"/><Relationship Id="rId21" Type="http://schemas.openxmlformats.org/officeDocument/2006/relationships/image" Target="../media/image16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4.wmf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t="32150"/>
          <a:stretch>
            <a:fillRect/>
          </a:stretch>
        </p:blipFill>
        <p:spPr>
          <a:xfrm>
            <a:off x="2909456" y="3356992"/>
            <a:ext cx="9282544" cy="350052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51384" y="692696"/>
            <a:ext cx="11449272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950091" y="5445224"/>
            <a:ext cx="7690525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kumimoji="1" lang="ko-KR" altLang="en-US" sz="1400" b="1" dirty="0">
              <a:solidFill>
                <a:srgbClr val="385D8A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15680" y="0"/>
            <a:ext cx="89763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51542912" descr="EMB00004c4809f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53" y="5727495"/>
            <a:ext cx="285890" cy="28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DA3390-6B33-4F66-ADA9-29B37D267B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29"/>
          <a:stretch/>
        </p:blipFill>
        <p:spPr>
          <a:xfrm>
            <a:off x="0" y="0"/>
            <a:ext cx="290945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9C12E6-6587-433E-AFE3-F847CF01422A}"/>
              </a:ext>
            </a:extLst>
          </p:cNvPr>
          <p:cNvSpPr txBox="1"/>
          <p:nvPr/>
        </p:nvSpPr>
        <p:spPr>
          <a:xfrm>
            <a:off x="3424439" y="1332300"/>
            <a:ext cx="8252580" cy="148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나눔스퀘어 ExtraBold" panose="020B0600000101010101" pitchFamily="50" charset="-127"/>
                <a:cs typeface="Times New Roman" panose="02020603050405020304" pitchFamily="18" charset="0"/>
              </a:rPr>
              <a:t>전력회생형 인버터 시스템 승강기에 특화된 </a:t>
            </a:r>
            <a:endParaRPr lang="en-US" altLang="ko-KR" sz="3200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ea typeface="나눔스퀘어 ExtraBold" panose="020B0600000101010101" pitchFamily="50" charset="-127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나눔스퀘어 ExtraBold" panose="020B0600000101010101" pitchFamily="50" charset="-127"/>
                <a:cs typeface="Times New Roman" panose="02020603050405020304" pitchFamily="18" charset="0"/>
              </a:rPr>
              <a:t>양방향 무정전전원장치</a:t>
            </a:r>
            <a:r>
              <a:rPr lang="en-US" altLang="ko-KR" sz="32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나눔스퀘어 ExtraBold" panose="020B0600000101010101" pitchFamily="50" charset="-127"/>
                <a:cs typeface="Times New Roman" panose="02020603050405020304" pitchFamily="18" charset="0"/>
              </a:rPr>
              <a:t>(Hybrid UPS) </a:t>
            </a:r>
            <a:r>
              <a:rPr lang="ko-KR" altLang="en-US" sz="32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나눔스퀘어 ExtraBold" panose="020B0600000101010101" pitchFamily="50" charset="-127"/>
                <a:cs typeface="Times New Roman" panose="02020603050405020304" pitchFamily="18" charset="0"/>
              </a:rPr>
              <a:t>개발</a:t>
            </a:r>
            <a:endParaRPr lang="en-US" altLang="ko-KR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B1A00D4D-86B2-414B-95CC-A9796677FBAE}"/>
              </a:ext>
            </a:extLst>
          </p:cNvPr>
          <p:cNvCxnSpPr/>
          <p:nvPr/>
        </p:nvCxnSpPr>
        <p:spPr>
          <a:xfrm flipV="1">
            <a:off x="1199673" y="3195806"/>
            <a:ext cx="829756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65582" y="6525345"/>
            <a:ext cx="2744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9</a:t>
            </a:r>
          </a:p>
        </p:txBody>
      </p:sp>
      <p:sp>
        <p:nvSpPr>
          <p:cNvPr id="135" name="직사각형 116"/>
          <p:cNvSpPr/>
          <p:nvPr/>
        </p:nvSpPr>
        <p:spPr>
          <a:xfrm>
            <a:off x="2891644" y="6225097"/>
            <a:ext cx="6408712" cy="29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>
                <a:latin typeface="맑은 고딕"/>
                <a:ea typeface="맑은 고딕"/>
              </a:rPr>
              <a:t>그림 </a:t>
            </a:r>
            <a:r>
              <a:rPr lang="en-US" altLang="ko-KR" sz="1400" b="1">
                <a:latin typeface="맑은 고딕"/>
                <a:ea typeface="맑은 고딕"/>
              </a:rPr>
              <a:t>6</a:t>
            </a:r>
            <a:r>
              <a:rPr lang="ko-KR" altLang="en-US" sz="1400" b="1">
                <a:latin typeface="맑은 고딕"/>
                <a:ea typeface="맑은 고딕"/>
              </a:rPr>
              <a:t>. 회생제동장치를 적용한 승강기 시스템</a:t>
            </a:r>
          </a:p>
        </p:txBody>
      </p:sp>
      <p:grpSp>
        <p:nvGrpSpPr>
          <p:cNvPr id="216" name="그룹 215"/>
          <p:cNvGrpSpPr/>
          <p:nvPr/>
        </p:nvGrpSpPr>
        <p:grpSpPr>
          <a:xfrm>
            <a:off x="6521790" y="1302927"/>
            <a:ext cx="5046818" cy="4799893"/>
            <a:chOff x="6445590" y="1412775"/>
            <a:chExt cx="5046818" cy="4799893"/>
          </a:xfrm>
        </p:grpSpPr>
        <p:sp>
          <p:nvSpPr>
            <p:cNvPr id="114" name="모서리가 둥근 직사각형 582"/>
            <p:cNvSpPr/>
            <p:nvPr/>
          </p:nvSpPr>
          <p:spPr>
            <a:xfrm>
              <a:off x="6445590" y="1683851"/>
              <a:ext cx="4984148" cy="4528818"/>
            </a:xfrm>
            <a:prstGeom prst="roundRect">
              <a:avLst>
                <a:gd name="adj" fmla="val 3660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115" name="양쪽 모서리가 둥근 사각형 671"/>
            <p:cNvSpPr/>
            <p:nvPr/>
          </p:nvSpPr>
          <p:spPr>
            <a:xfrm>
              <a:off x="7056166" y="1412775"/>
              <a:ext cx="3828292" cy="5829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49000">
                  <a:schemeClr val="accent1">
                    <a:lumMod val="75000"/>
                  </a:schemeClr>
                </a:gs>
                <a:gs pos="51000">
                  <a:schemeClr val="accent5">
                    <a:lumMod val="75000"/>
                  </a:schemeClr>
                </a:gs>
                <a:gs pos="50000">
                  <a:srgbClr val="5F8F25"/>
                </a:gs>
              </a:gsLst>
              <a:lin ang="54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1600" b="1" dirty="0">
                  <a:solidFill>
                    <a:prstClr val="white"/>
                  </a:solidFill>
                  <a:latin typeface="맑은 고딕"/>
                  <a:ea typeface="맑은 고딕"/>
                </a:rPr>
                <a:t>회생제동장치 적용 제어반</a:t>
              </a: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rcRect t="6080"/>
            <a:stretch>
              <a:fillRect/>
            </a:stretch>
          </p:blipFill>
          <p:spPr>
            <a:xfrm rot="5400000">
              <a:off x="5999214" y="2802901"/>
              <a:ext cx="3580501" cy="2486167"/>
            </a:xfrm>
            <a:prstGeom prst="rect">
              <a:avLst/>
            </a:prstGeom>
          </p:spPr>
        </p:pic>
        <p:sp>
          <p:nvSpPr>
            <p:cNvPr id="205" name="Text Box 94"/>
            <p:cNvSpPr txBox="1">
              <a:spLocks noChangeArrowheads="1"/>
            </p:cNvSpPr>
            <p:nvPr/>
          </p:nvSpPr>
          <p:spPr>
            <a:xfrm>
              <a:off x="7503145" y="2861059"/>
              <a:ext cx="1151204" cy="251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1050" b="1">
                  <a:solidFill>
                    <a:srgbClr val="FFFF00"/>
                  </a:solidFill>
                  <a:latin typeface="맑은 고딕"/>
                  <a:ea typeface="맑은 고딕"/>
                </a:rPr>
                <a:t>회생(제동)저항</a:t>
              </a:r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7554364" y="3070933"/>
              <a:ext cx="1048767" cy="48770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595864" y="5821366"/>
              <a:ext cx="2543099" cy="263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200" b="1" dirty="0">
                  <a:latin typeface="맑은 고딕"/>
                  <a:ea typeface="맑은 고딕"/>
                </a:rPr>
                <a:t>회생제동장치 적용된 제어반 사진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9188152" y="5803202"/>
              <a:ext cx="2304256" cy="271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200" b="1">
                  <a:latin typeface="맑은 고딕"/>
                  <a:ea typeface="맑은 고딕"/>
                </a:rPr>
                <a:t>회생</a:t>
              </a:r>
              <a:r>
                <a:rPr lang="en-US" altLang="ko-KR" sz="1200" b="1">
                  <a:latin typeface="맑은 고딕"/>
                  <a:ea typeface="맑은 고딕"/>
                </a:rPr>
                <a:t>(</a:t>
              </a:r>
              <a:r>
                <a:rPr lang="ko-KR" altLang="en-US" sz="1200" b="1">
                  <a:latin typeface="맑은 고딕"/>
                  <a:ea typeface="맑은 고딕"/>
                </a:rPr>
                <a:t>제동</a:t>
              </a:r>
              <a:r>
                <a:rPr lang="en-US" altLang="ko-KR" sz="1200" b="1">
                  <a:latin typeface="맑은 고딕"/>
                  <a:ea typeface="맑은 고딕"/>
                </a:rPr>
                <a:t>)</a:t>
              </a:r>
              <a:r>
                <a:rPr lang="ko-KR" altLang="en-US" sz="1200" b="1">
                  <a:latin typeface="맑은 고딕"/>
                  <a:ea typeface="맑은 고딕"/>
                </a:rPr>
                <a:t>저항 미작동 열영상</a:t>
              </a:r>
            </a:p>
          </p:txBody>
        </p:sp>
        <p:sp>
          <p:nvSpPr>
            <p:cNvPr id="210" name="Text Box 94"/>
            <p:cNvSpPr txBox="1">
              <a:spLocks noChangeArrowheads="1"/>
            </p:cNvSpPr>
            <p:nvPr/>
          </p:nvSpPr>
          <p:spPr>
            <a:xfrm>
              <a:off x="6978762" y="4435430"/>
              <a:ext cx="1151202" cy="25011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1050" b="1" dirty="0">
                  <a:solidFill>
                    <a:srgbClr val="FFFF00"/>
                  </a:solidFill>
                  <a:latin typeface="맑은 고딕"/>
                  <a:ea typeface="맑은 고딕"/>
                </a:rPr>
                <a:t>회생제동장치</a:t>
              </a: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3"/>
            <a:srcRect t="21040" b="18960"/>
            <a:stretch>
              <a:fillRect/>
            </a:stretch>
          </p:blipFill>
          <p:spPr>
            <a:xfrm>
              <a:off x="9182786" y="3602473"/>
              <a:ext cx="2076524" cy="2247093"/>
            </a:xfrm>
            <a:prstGeom prst="rect">
              <a:avLst/>
            </a:prstGeom>
          </p:spPr>
        </p:pic>
      </p:grpSp>
      <p:grpSp>
        <p:nvGrpSpPr>
          <p:cNvPr id="215" name="그룹 214"/>
          <p:cNvGrpSpPr/>
          <p:nvPr/>
        </p:nvGrpSpPr>
        <p:grpSpPr>
          <a:xfrm>
            <a:off x="695588" y="1302927"/>
            <a:ext cx="4984148" cy="4799894"/>
            <a:chOff x="762263" y="1412775"/>
            <a:chExt cx="4984148" cy="4799894"/>
          </a:xfrm>
        </p:grpSpPr>
        <p:sp>
          <p:nvSpPr>
            <p:cNvPr id="9" name="직사각형 8"/>
            <p:cNvSpPr/>
            <p:nvPr/>
          </p:nvSpPr>
          <p:spPr>
            <a:xfrm>
              <a:off x="1266131" y="5366617"/>
              <a:ext cx="4176464" cy="727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400" b="1" dirty="0">
                  <a:latin typeface="맑은 고딕"/>
                  <a:ea typeface="맑은 고딕"/>
                </a:rPr>
                <a:t>회생제동장치는 회생</a:t>
              </a:r>
              <a:r>
                <a:rPr lang="en-US" altLang="ko-KR" sz="1400" b="1" dirty="0">
                  <a:latin typeface="맑은 고딕"/>
                  <a:ea typeface="맑은 고딕"/>
                </a:rPr>
                <a:t>(</a:t>
              </a:r>
              <a:r>
                <a:rPr lang="ko-KR" altLang="en-US" sz="1400" b="1" dirty="0">
                  <a:latin typeface="맑은 고딕"/>
                  <a:ea typeface="맑은 고딕"/>
                </a:rPr>
                <a:t>제동</a:t>
              </a:r>
              <a:r>
                <a:rPr lang="en-US" altLang="ko-KR" sz="1400" b="1" dirty="0">
                  <a:latin typeface="맑은 고딕"/>
                  <a:ea typeface="맑은 고딕"/>
                </a:rPr>
                <a:t>)</a:t>
              </a:r>
              <a:r>
                <a:rPr lang="ko-KR" altLang="en-US" sz="1400" b="1" dirty="0">
                  <a:latin typeface="맑은 고딕"/>
                  <a:ea typeface="맑은 고딕"/>
                </a:rPr>
                <a:t>저항으로 소모되는 </a:t>
              </a:r>
            </a:p>
            <a:p>
              <a:pPr lvl="0">
                <a:defRPr/>
              </a:pPr>
              <a:r>
                <a:rPr lang="ko-KR" altLang="en-US" sz="1400" b="1" dirty="0">
                  <a:latin typeface="맑은 고딕"/>
                  <a:ea typeface="맑은 고딕"/>
                </a:rPr>
                <a:t>직류 전류를 상용전기로 발전</a:t>
              </a:r>
              <a:r>
                <a:rPr lang="en-US" altLang="ko-KR" sz="1400" b="1" dirty="0">
                  <a:latin typeface="맑은 고딕"/>
                  <a:ea typeface="맑은 고딕"/>
                </a:rPr>
                <a:t>(</a:t>
              </a:r>
              <a:r>
                <a:rPr lang="ko-KR" altLang="en-US" sz="1400" b="1" dirty="0">
                  <a:latin typeface="맑은 고딕"/>
                  <a:ea typeface="맑은 고딕"/>
                </a:rPr>
                <a:t>변환</a:t>
              </a:r>
              <a:r>
                <a:rPr lang="en-US" altLang="ko-KR" sz="1400" b="1" dirty="0">
                  <a:latin typeface="맑은 고딕"/>
                  <a:ea typeface="맑은 고딕"/>
                </a:rPr>
                <a:t>)</a:t>
              </a:r>
              <a:r>
                <a:rPr lang="ko-KR" altLang="en-US" sz="1400" b="1" dirty="0">
                  <a:latin typeface="맑은 고딕"/>
                  <a:ea typeface="맑은 고딕"/>
                </a:rPr>
                <a:t>해주는 </a:t>
              </a:r>
            </a:p>
            <a:p>
              <a:pPr lvl="0">
                <a:defRPr/>
              </a:pPr>
              <a:r>
                <a:rPr lang="ko-KR" altLang="en-US" sz="1400" b="1" dirty="0">
                  <a:latin typeface="맑은 고딕"/>
                  <a:ea typeface="맑은 고딕"/>
                </a:rPr>
                <a:t>인버터이다</a:t>
              </a:r>
              <a:endParaRPr lang="en-US" altLang="ko-KR" sz="1400" b="1" dirty="0">
                <a:latin typeface="맑은 고딕"/>
                <a:ea typeface="맑은 고딕"/>
              </a:endParaRPr>
            </a:p>
          </p:txBody>
        </p:sp>
        <p:sp>
          <p:nvSpPr>
            <p:cNvPr id="10" name="모서리가 둥근 직사각형 582"/>
            <p:cNvSpPr/>
            <p:nvPr/>
          </p:nvSpPr>
          <p:spPr>
            <a:xfrm>
              <a:off x="762263" y="1683851"/>
              <a:ext cx="4984148" cy="4528818"/>
            </a:xfrm>
            <a:prstGeom prst="roundRect">
              <a:avLst>
                <a:gd name="adj" fmla="val 3660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37" name="양쪽 모서리가 둥근 사각형 671"/>
            <p:cNvSpPr/>
            <p:nvPr/>
          </p:nvSpPr>
          <p:spPr>
            <a:xfrm>
              <a:off x="1334739" y="1412775"/>
              <a:ext cx="3828292" cy="5829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49000">
                  <a:schemeClr val="accent1">
                    <a:lumMod val="75000"/>
                  </a:schemeClr>
                </a:gs>
                <a:gs pos="51000">
                  <a:schemeClr val="accent5">
                    <a:lumMod val="75000"/>
                  </a:schemeClr>
                </a:gs>
                <a:gs pos="50000">
                  <a:srgbClr val="5F8F25"/>
                </a:gs>
              </a:gsLst>
              <a:lin ang="54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 algn="ctr" latinLnBrk="0">
                <a:lnSpc>
                  <a:spcPct val="90000"/>
                </a:lnSpc>
                <a:spcBef>
                  <a:spcPct val="20000"/>
                </a:spcBef>
                <a:buClr>
                  <a:srgbClr val="5F5F5F"/>
                </a:buClr>
                <a:buSzPct val="90000"/>
                <a:defRPr/>
              </a:pPr>
              <a:r>
                <a:rPr lang="ko-KR" altLang="en-US" sz="1600" b="1" dirty="0">
                  <a:solidFill>
                    <a:prstClr val="white"/>
                  </a:solidFill>
                  <a:latin typeface="맑은 고딕"/>
                  <a:ea typeface="맑은 고딕"/>
                </a:rPr>
                <a:t>회생제동장치 적용 승강기 시스템</a:t>
              </a:r>
            </a:p>
          </p:txBody>
        </p:sp>
        <p:grpSp>
          <p:nvGrpSpPr>
            <p:cNvPr id="111" name="그룹 110"/>
            <p:cNvGrpSpPr/>
            <p:nvPr/>
          </p:nvGrpSpPr>
          <p:grpSpPr>
            <a:xfrm>
              <a:off x="813700" y="2398082"/>
              <a:ext cx="4915337" cy="2993860"/>
              <a:chOff x="6279712" y="2341060"/>
              <a:chExt cx="5062282" cy="3039396"/>
            </a:xfrm>
          </p:grpSpPr>
          <p:sp>
            <p:nvSpPr>
              <p:cNvPr id="11" name="순서도: 연결자 10"/>
              <p:cNvSpPr/>
              <p:nvPr/>
            </p:nvSpPr>
            <p:spPr>
              <a:xfrm>
                <a:off x="6279712" y="3024722"/>
                <a:ext cx="457487" cy="463203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2800" b="1">
                    <a:solidFill>
                      <a:schemeClr val="tx1"/>
                    </a:solidFill>
                    <a:latin typeface="맑은 고딕"/>
                    <a:ea typeface="맑은 고딕"/>
                  </a:rPr>
                  <a:t>~</a:t>
                </a:r>
                <a:endParaRPr lang="ko-KR" altLang="en-US" sz="2800" b="1">
                  <a:solidFill>
                    <a:schemeClr val="tx1"/>
                  </a:solidFill>
                  <a:latin typeface="맑은 고딕"/>
                  <a:ea typeface="맑은 고딕"/>
                </a:endParaRPr>
              </a:p>
            </p:txBody>
          </p:sp>
          <p:grpSp>
            <p:nvGrpSpPr>
              <p:cNvPr id="12" name="그룹 11"/>
              <p:cNvGrpSpPr/>
              <p:nvPr/>
            </p:nvGrpSpPr>
            <p:grpSpPr>
              <a:xfrm>
                <a:off x="6479082" y="3015733"/>
                <a:ext cx="877002" cy="472191"/>
                <a:chOff x="4206857" y="4524185"/>
                <a:chExt cx="993420" cy="422769"/>
              </a:xfrm>
            </p:grpSpPr>
            <p:cxnSp>
              <p:nvCxnSpPr>
                <p:cNvPr id="104" name="직선 연결선 103"/>
                <p:cNvCxnSpPr/>
                <p:nvPr/>
              </p:nvCxnSpPr>
              <p:spPr>
                <a:xfrm flipV="1">
                  <a:off x="4206857" y="4946952"/>
                  <a:ext cx="968000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104"/>
                <p:cNvCxnSpPr/>
                <p:nvPr/>
              </p:nvCxnSpPr>
              <p:spPr>
                <a:xfrm flipV="1">
                  <a:off x="4232276" y="4524185"/>
                  <a:ext cx="968001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모서리가 둥근 직사각형 626"/>
              <p:cNvSpPr/>
              <p:nvPr/>
            </p:nvSpPr>
            <p:spPr>
              <a:xfrm>
                <a:off x="7331816" y="2396524"/>
                <a:ext cx="2634421" cy="1578429"/>
              </a:xfrm>
              <a:prstGeom prst="roundRect">
                <a:avLst>
                  <a:gd name="adj" fmla="val 11415"/>
                </a:avLst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5230" t="1970" r="6500" b="8030"/>
              <a:stretch>
                <a:fillRect/>
              </a:stretch>
            </p:blipFill>
            <p:spPr>
              <a:xfrm flipH="1">
                <a:off x="10018903" y="2654837"/>
                <a:ext cx="1323091" cy="106884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3" name="그룹 22"/>
              <p:cNvGrpSpPr/>
              <p:nvPr/>
            </p:nvGrpSpPr>
            <p:grpSpPr>
              <a:xfrm>
                <a:off x="9966238" y="3000608"/>
                <a:ext cx="245623" cy="463207"/>
                <a:chOff x="6190205" y="1925666"/>
                <a:chExt cx="1147483" cy="485072"/>
              </a:xfrm>
            </p:grpSpPr>
            <p:cxnSp>
              <p:nvCxnSpPr>
                <p:cNvPr id="85" name="직선 연결선 84"/>
                <p:cNvCxnSpPr/>
                <p:nvPr/>
              </p:nvCxnSpPr>
              <p:spPr>
                <a:xfrm flipV="1">
                  <a:off x="6205493" y="2410736"/>
                  <a:ext cx="1132195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직선 연결선 85"/>
                <p:cNvCxnSpPr/>
                <p:nvPr/>
              </p:nvCxnSpPr>
              <p:spPr>
                <a:xfrm flipV="1">
                  <a:off x="6190205" y="1925666"/>
                  <a:ext cx="1132195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자유형 658"/>
              <p:cNvSpPr/>
              <p:nvPr/>
            </p:nvSpPr>
            <p:spPr>
              <a:xfrm flipH="1">
                <a:off x="8465345" y="2976396"/>
                <a:ext cx="499323" cy="1382568"/>
              </a:xfrm>
              <a:custGeom>
                <a:avLst/>
                <a:gdLst>
                  <a:gd name="connsiteX0" fmla="*/ 0 w 612648"/>
                  <a:gd name="connsiteY0" fmla="*/ 0 h 3721608"/>
                  <a:gd name="connsiteX1" fmla="*/ 0 w 612648"/>
                  <a:gd name="connsiteY1" fmla="*/ 3721608 h 3721608"/>
                  <a:gd name="connsiteX2" fmla="*/ 612648 w 612648"/>
                  <a:gd name="connsiteY2" fmla="*/ 3721608 h 372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2648" h="3721608">
                    <a:moveTo>
                      <a:pt x="0" y="0"/>
                    </a:moveTo>
                    <a:lnTo>
                      <a:pt x="0" y="3721608"/>
                    </a:lnTo>
                    <a:lnTo>
                      <a:pt x="612648" y="3721608"/>
                    </a:lnTo>
                  </a:path>
                </a:pathLst>
              </a:custGeom>
              <a:ln>
                <a:solidFill>
                  <a:srgbClr val="FF0000"/>
                </a:solidFill>
                <a:headEnd w="med" len="med"/>
                <a:tailEnd type="arrow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b="1">
                  <a:highlight>
                    <a:srgbClr val="FF0000"/>
                  </a:highlight>
                  <a:latin typeface="맑은 고딕"/>
                  <a:ea typeface="맑은 고딕"/>
                </a:endParaRPr>
              </a:p>
            </p:txBody>
          </p:sp>
          <p:sp>
            <p:nvSpPr>
              <p:cNvPr id="28" name="자유형 659"/>
              <p:cNvSpPr/>
              <p:nvPr/>
            </p:nvSpPr>
            <p:spPr>
              <a:xfrm flipH="1">
                <a:off x="8465347" y="3520059"/>
                <a:ext cx="643869" cy="1368631"/>
              </a:xfrm>
              <a:custGeom>
                <a:avLst/>
                <a:gdLst>
                  <a:gd name="connsiteX0" fmla="*/ 0 w 612648"/>
                  <a:gd name="connsiteY0" fmla="*/ 0 h 3721608"/>
                  <a:gd name="connsiteX1" fmla="*/ 0 w 612648"/>
                  <a:gd name="connsiteY1" fmla="*/ 3721608 h 3721608"/>
                  <a:gd name="connsiteX2" fmla="*/ 612648 w 612648"/>
                  <a:gd name="connsiteY2" fmla="*/ 3721608 h 372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2648" h="3721608">
                    <a:moveTo>
                      <a:pt x="0" y="0"/>
                    </a:moveTo>
                    <a:lnTo>
                      <a:pt x="0" y="3721608"/>
                    </a:lnTo>
                    <a:lnTo>
                      <a:pt x="612648" y="3721608"/>
                    </a:lnTo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  <a:headEnd w="med" len="med"/>
                <a:tailEnd type="arrow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7290675" y="4098616"/>
                <a:ext cx="301115" cy="24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1000" b="1">
                    <a:latin typeface="맑은 고딕"/>
                    <a:ea typeface="맑은 고딕"/>
                  </a:rPr>
                  <a:t>R</a:t>
                </a: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7295982" y="4358962"/>
                <a:ext cx="295808" cy="245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1000" b="1">
                    <a:latin typeface="맑은 고딕"/>
                    <a:ea typeface="맑은 고딕"/>
                  </a:rPr>
                  <a:t>S</a:t>
                </a: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7292865" y="4626615"/>
                <a:ext cx="289400" cy="244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1000" b="1">
                    <a:latin typeface="맑은 고딕"/>
                    <a:ea typeface="맑은 고딕"/>
                  </a:rPr>
                  <a:t>T</a:t>
                </a: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8372370" y="4082330"/>
                <a:ext cx="295746" cy="246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1000" b="1">
                    <a:latin typeface="맑은 고딕"/>
                    <a:ea typeface="맑은 고딕"/>
                  </a:rPr>
                  <a:t>P</a:t>
                </a: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8378715" y="4627813"/>
                <a:ext cx="317976" cy="247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1000" b="1">
                    <a:latin typeface="맑은 고딕"/>
                    <a:ea typeface="맑은 고딕"/>
                  </a:rPr>
                  <a:t>N</a:t>
                </a: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9046733" y="2341060"/>
                <a:ext cx="716757" cy="247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ko-KR" altLang="en-US" sz="1000" b="1">
                    <a:latin typeface="맑은 고딕"/>
                    <a:ea typeface="맑은 고딕"/>
                  </a:rPr>
                  <a:t>회생전류</a:t>
                </a:r>
              </a:p>
            </p:txBody>
          </p:sp>
          <p:grpSp>
            <p:nvGrpSpPr>
              <p:cNvPr id="39" name="그룹 38"/>
              <p:cNvGrpSpPr/>
              <p:nvPr/>
            </p:nvGrpSpPr>
            <p:grpSpPr>
              <a:xfrm>
                <a:off x="7589532" y="3864440"/>
                <a:ext cx="840057" cy="1516016"/>
                <a:chOff x="4678529" y="3599505"/>
                <a:chExt cx="1556838" cy="2251279"/>
              </a:xfrm>
            </p:grpSpPr>
            <p:pic>
              <p:nvPicPr>
                <p:cNvPr id="83" name="Picture 2" descr="C:\Users\이찬희\Desktop\EP-GEN제안서\EP-GEN2.png"/>
                <p:cNvPicPr>
                  <a:picLocks noChangeAspect="1" noChangeArrowheads="1"/>
                </p:cNvPicPr>
                <p:nvPr/>
              </p:nvPicPr>
              <p:blipFill rotWithShape="1">
                <a:blip r:embed="rId5"/>
                <a:srcRect/>
                <a:stretch>
                  <a:fillRect/>
                </a:stretch>
              </p:blipFill>
              <p:spPr>
                <a:xfrm>
                  <a:off x="4678529" y="3599505"/>
                  <a:ext cx="1556838" cy="2251279"/>
                </a:xfrm>
                <a:prstGeom prst="rect">
                  <a:avLst/>
                </a:prstGeom>
                <a:noFill/>
              </p:spPr>
            </p:pic>
            <p:sp>
              <p:nvSpPr>
                <p:cNvPr id="84" name="TextBox 83"/>
                <p:cNvSpPr txBox="1"/>
                <p:nvPr/>
              </p:nvSpPr>
              <p:spPr>
                <a:xfrm rot="189854">
                  <a:off x="5160947" y="5053171"/>
                  <a:ext cx="510295" cy="541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:endParaRPr lang="ko-KR" altLang="en-US" b="1">
                    <a:latin typeface="맑은 고딕"/>
                    <a:ea typeface="맑은 고딕"/>
                  </a:endParaRPr>
                </a:p>
              </p:txBody>
            </p:sp>
          </p:grpSp>
          <p:sp>
            <p:nvSpPr>
              <p:cNvPr id="41" name="직사각형 40"/>
              <p:cNvSpPr/>
              <p:nvPr/>
            </p:nvSpPr>
            <p:spPr>
              <a:xfrm>
                <a:off x="6775957" y="2727528"/>
                <a:ext cx="463408" cy="213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800" b="1">
                    <a:solidFill>
                      <a:srgbClr val="FF0000"/>
                    </a:solidFill>
                    <a:latin typeface="맑은 고딕"/>
                    <a:ea typeface="맑은 고딕"/>
                  </a:rPr>
                  <a:t>380V</a:t>
                </a:r>
                <a:endParaRPr lang="ko-KR" altLang="en-US" sz="800" b="1">
                  <a:solidFill>
                    <a:srgbClr val="FF0000"/>
                  </a:solidFill>
                  <a:latin typeface="맑은 고딕"/>
                  <a:ea typeface="맑은 고딕"/>
                </a:endParaRPr>
              </a:p>
            </p:txBody>
          </p:sp>
          <p:cxnSp>
            <p:nvCxnSpPr>
              <p:cNvPr id="116" name="연결선: 꺾임 115"/>
              <p:cNvCxnSpPr>
                <a:stCxn id="31" idx="1"/>
              </p:cNvCxnSpPr>
              <p:nvPr/>
            </p:nvCxnSpPr>
            <p:spPr>
              <a:xfrm rot="10800000">
                <a:off x="6825293" y="3519268"/>
                <a:ext cx="467573" cy="1226725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1" name="연결선: 꺾임 120"/>
              <p:cNvCxnSpPr>
                <a:stCxn id="30" idx="1"/>
              </p:cNvCxnSpPr>
              <p:nvPr/>
            </p:nvCxnSpPr>
            <p:spPr>
              <a:xfrm rot="10800000">
                <a:off x="6961567" y="3238890"/>
                <a:ext cx="334415" cy="123992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연결선: 꺾임 123"/>
              <p:cNvCxnSpPr>
                <a:stCxn id="29" idx="1"/>
              </p:cNvCxnSpPr>
              <p:nvPr/>
            </p:nvCxnSpPr>
            <p:spPr>
              <a:xfrm rot="10800000">
                <a:off x="7095919" y="3031280"/>
                <a:ext cx="194757" cy="1188775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0" name="직사각형 129"/>
              <p:cNvSpPr/>
              <p:nvPr/>
            </p:nvSpPr>
            <p:spPr>
              <a:xfrm>
                <a:off x="6538938" y="5001417"/>
                <a:ext cx="767104" cy="24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ko-KR" altLang="en-US" sz="1000" b="1">
                    <a:latin typeface="맑은 고딕"/>
                    <a:ea typeface="맑은 고딕"/>
                  </a:rPr>
                  <a:t>발전 전력</a:t>
                </a:r>
              </a:p>
            </p:txBody>
          </p:sp>
          <p:grpSp>
            <p:nvGrpSpPr>
              <p:cNvPr id="110" name="그룹 109"/>
              <p:cNvGrpSpPr/>
              <p:nvPr/>
            </p:nvGrpSpPr>
            <p:grpSpPr>
              <a:xfrm>
                <a:off x="7589531" y="2564022"/>
                <a:ext cx="2212060" cy="1120940"/>
                <a:chOff x="12584515" y="3094677"/>
                <a:chExt cx="2212060" cy="1120940"/>
              </a:xfrm>
            </p:grpSpPr>
            <p:sp>
              <p:nvSpPr>
                <p:cNvPr id="118" name="직사각형 117"/>
                <p:cNvSpPr/>
                <p:nvPr/>
              </p:nvSpPr>
              <p:spPr>
                <a:xfrm>
                  <a:off x="14156867" y="3366446"/>
                  <a:ext cx="605682" cy="84917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000" b="1">
                    <a:latin typeface="맑은 고딕"/>
                    <a:ea typeface="맑은 고딕"/>
                  </a:endParaRPr>
                </a:p>
              </p:txBody>
            </p:sp>
            <p:cxnSp>
              <p:nvCxnSpPr>
                <p:cNvPr id="119" name="직선 연결선 118"/>
                <p:cNvCxnSpPr/>
                <p:nvPr/>
              </p:nvCxnSpPr>
              <p:spPr>
                <a:xfrm flipV="1">
                  <a:off x="13190197" y="3519385"/>
                  <a:ext cx="966670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직선 연결선 119"/>
                <p:cNvCxnSpPr/>
                <p:nvPr/>
              </p:nvCxnSpPr>
              <p:spPr>
                <a:xfrm flipV="1">
                  <a:off x="13190197" y="4057282"/>
                  <a:ext cx="966670" cy="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직선 연결선 121"/>
                <p:cNvCxnSpPr/>
                <p:nvPr/>
              </p:nvCxnSpPr>
              <p:spPr>
                <a:xfrm>
                  <a:off x="13410300" y="3838544"/>
                  <a:ext cx="0" cy="2251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" name="그룹 122"/>
                <p:cNvGrpSpPr/>
                <p:nvPr/>
              </p:nvGrpSpPr>
              <p:grpSpPr>
                <a:xfrm>
                  <a:off x="13280180" y="3736972"/>
                  <a:ext cx="260239" cy="107863"/>
                  <a:chOff x="7543800" y="3568069"/>
                  <a:chExt cx="304800" cy="114300"/>
                </a:xfrm>
              </p:grpSpPr>
              <p:cxnSp>
                <p:nvCxnSpPr>
                  <p:cNvPr id="125" name="직선 연결선 124"/>
                  <p:cNvCxnSpPr/>
                  <p:nvPr/>
                </p:nvCxnSpPr>
                <p:spPr>
                  <a:xfrm flipH="1">
                    <a:off x="7543800" y="3568069"/>
                    <a:ext cx="304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직선 연결선 126"/>
                  <p:cNvCxnSpPr/>
                  <p:nvPr/>
                </p:nvCxnSpPr>
                <p:spPr>
                  <a:xfrm flipH="1">
                    <a:off x="7543800" y="3682369"/>
                    <a:ext cx="304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직선 연결선 127"/>
                <p:cNvCxnSpPr/>
                <p:nvPr/>
              </p:nvCxnSpPr>
              <p:spPr>
                <a:xfrm>
                  <a:off x="13410300" y="3518379"/>
                  <a:ext cx="0" cy="2251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9" name="그룹 128"/>
                <p:cNvGrpSpPr/>
                <p:nvPr/>
              </p:nvGrpSpPr>
              <p:grpSpPr>
                <a:xfrm>
                  <a:off x="14203651" y="3532987"/>
                  <a:ext cx="490036" cy="496508"/>
                  <a:chOff x="7207200" y="3126367"/>
                  <a:chExt cx="773218" cy="708813"/>
                </a:xfrm>
              </p:grpSpPr>
              <p:cxnSp>
                <p:nvCxnSpPr>
                  <p:cNvPr id="131" name="직선 연결선 130"/>
                  <p:cNvCxnSpPr/>
                  <p:nvPr/>
                </p:nvCxnSpPr>
                <p:spPr>
                  <a:xfrm>
                    <a:off x="7207200" y="3478447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직선 연결선 131"/>
                  <p:cNvCxnSpPr/>
                  <p:nvPr/>
                </p:nvCxnSpPr>
                <p:spPr>
                  <a:xfrm>
                    <a:off x="7324725" y="3316269"/>
                    <a:ext cx="0" cy="32855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직선 연결선 135"/>
                  <p:cNvCxnSpPr/>
                  <p:nvPr/>
                </p:nvCxnSpPr>
                <p:spPr>
                  <a:xfrm>
                    <a:off x="7429501" y="3126367"/>
                    <a:ext cx="1" cy="70881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직선 연결선 136"/>
                  <p:cNvCxnSpPr/>
                  <p:nvPr/>
                </p:nvCxnSpPr>
                <p:spPr>
                  <a:xfrm>
                    <a:off x="7870802" y="3327104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이등변 삼각형 137"/>
                  <p:cNvSpPr/>
                  <p:nvPr/>
                </p:nvSpPr>
                <p:spPr>
                  <a:xfrm>
                    <a:off x="7872418" y="3316269"/>
                    <a:ext cx="108000" cy="2160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sz="1000" b="1">
                      <a:latin typeface="맑은 고딕"/>
                      <a:ea typeface="맑은 고딕"/>
                    </a:endParaRPr>
                  </a:p>
                </p:txBody>
              </p:sp>
              <p:sp>
                <p:nvSpPr>
                  <p:cNvPr id="140" name="양쪽 모서리가 잘린 사각형 603"/>
                  <p:cNvSpPr/>
                  <p:nvPr/>
                </p:nvSpPr>
                <p:spPr>
                  <a:xfrm rot="16200000">
                    <a:off x="7338647" y="3220450"/>
                    <a:ext cx="677009" cy="495300"/>
                  </a:xfrm>
                  <a:prstGeom prst="snip2SameRect">
                    <a:avLst>
                      <a:gd name="adj1" fmla="val 50000"/>
                      <a:gd name="adj2" fmla="val 0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sz="1000" b="1">
                      <a:latin typeface="맑은 고딕"/>
                      <a:ea typeface="맑은 고딕"/>
                    </a:endParaRPr>
                  </a:p>
                </p:txBody>
              </p:sp>
              <p:sp>
                <p:nvSpPr>
                  <p:cNvPr id="141" name="이등변 삼각형 140"/>
                  <p:cNvSpPr/>
                  <p:nvPr/>
                </p:nvSpPr>
                <p:spPr>
                  <a:xfrm rot="7976057">
                    <a:off x="7523142" y="3600617"/>
                    <a:ext cx="108000" cy="2160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sz="1000" b="1">
                      <a:latin typeface="맑은 고딕"/>
                      <a:ea typeface="맑은 고딕"/>
                    </a:endParaRPr>
                  </a:p>
                </p:txBody>
              </p:sp>
            </p:grpSp>
            <p:sp>
              <p:nvSpPr>
                <p:cNvPr id="142" name="직사각형 141"/>
                <p:cNvSpPr/>
                <p:nvPr/>
              </p:nvSpPr>
              <p:spPr>
                <a:xfrm>
                  <a:off x="12584515" y="3366446"/>
                  <a:ext cx="605682" cy="84917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000" b="1">
                    <a:latin typeface="맑은 고딕"/>
                    <a:ea typeface="맑은 고딕"/>
                  </a:endParaRPr>
                </a:p>
              </p:txBody>
            </p:sp>
            <p:grpSp>
              <p:nvGrpSpPr>
                <p:cNvPr id="143" name="그룹 142"/>
                <p:cNvGrpSpPr/>
                <p:nvPr/>
              </p:nvGrpSpPr>
              <p:grpSpPr>
                <a:xfrm>
                  <a:off x="12827530" y="3688050"/>
                  <a:ext cx="101705" cy="221509"/>
                  <a:chOff x="4800600" y="3499883"/>
                  <a:chExt cx="81366" cy="160333"/>
                </a:xfrm>
              </p:grpSpPr>
              <p:cxnSp>
                <p:nvCxnSpPr>
                  <p:cNvPr id="144" name="직선 연결선 143"/>
                  <p:cNvCxnSpPr/>
                  <p:nvPr/>
                </p:nvCxnSpPr>
                <p:spPr>
                  <a:xfrm>
                    <a:off x="4800600" y="3507925"/>
                    <a:ext cx="8016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" name="이등변 삼각형 144"/>
                  <p:cNvSpPr/>
                  <p:nvPr/>
                </p:nvSpPr>
                <p:spPr>
                  <a:xfrm>
                    <a:off x="4801800" y="3499883"/>
                    <a:ext cx="80166" cy="16033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sz="1000" b="1">
                      <a:latin typeface="맑은 고딕"/>
                      <a:ea typeface="맑은 고딕"/>
                    </a:endParaRPr>
                  </a:p>
                </p:txBody>
              </p:sp>
            </p:grpSp>
            <p:cxnSp>
              <p:nvCxnSpPr>
                <p:cNvPr id="146" name="직선 연결선 145"/>
                <p:cNvCxnSpPr/>
                <p:nvPr/>
              </p:nvCxnSpPr>
              <p:spPr>
                <a:xfrm>
                  <a:off x="12880299" y="3596431"/>
                  <a:ext cx="0" cy="4327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직사각형 146"/>
                <p:cNvSpPr/>
                <p:nvPr/>
              </p:nvSpPr>
              <p:spPr>
                <a:xfrm>
                  <a:off x="12595994" y="3094677"/>
                  <a:ext cx="600381" cy="2469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ko-KR" altLang="en-US" sz="1000" b="1">
                      <a:latin typeface="맑은 고딕"/>
                      <a:ea typeface="맑은 고딕"/>
                    </a:rPr>
                    <a:t>컨버터</a:t>
                  </a:r>
                </a:p>
              </p:txBody>
            </p:sp>
            <p:sp>
              <p:nvSpPr>
                <p:cNvPr id="148" name="직사각형 147"/>
                <p:cNvSpPr/>
                <p:nvPr/>
              </p:nvSpPr>
              <p:spPr>
                <a:xfrm>
                  <a:off x="14196675" y="3099924"/>
                  <a:ext cx="599900" cy="245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ko-KR" altLang="en-US" sz="1000" b="1">
                      <a:latin typeface="맑은 고딕"/>
                      <a:ea typeface="맑은 고딕"/>
                    </a:rPr>
                    <a:t>인버터</a:t>
                  </a:r>
                </a:p>
              </p:txBody>
            </p:sp>
            <p:sp>
              <p:nvSpPr>
                <p:cNvPr id="149" name="모서리가 둥근 직사각형 616"/>
                <p:cNvSpPr/>
                <p:nvPr/>
              </p:nvSpPr>
              <p:spPr>
                <a:xfrm>
                  <a:off x="13612409" y="3366446"/>
                  <a:ext cx="286886" cy="84917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ko-KR" altLang="en-US" sz="1000" b="1" dirty="0">
                      <a:latin typeface="맑은 고딕"/>
                      <a:ea typeface="맑은 고딕"/>
                    </a:rPr>
                    <a:t>회생저</a:t>
                  </a:r>
                </a:p>
                <a:p>
                  <a:pPr algn="ctr">
                    <a:defRPr/>
                  </a:pPr>
                  <a:r>
                    <a:rPr lang="ko-KR" altLang="en-US" sz="1000" b="1" dirty="0">
                      <a:latin typeface="맑은 고딕"/>
                      <a:ea typeface="맑은 고딕"/>
                    </a:rPr>
                    <a:t>항</a:t>
                  </a:r>
                </a:p>
              </p:txBody>
            </p:sp>
            <p:cxnSp>
              <p:nvCxnSpPr>
                <p:cNvPr id="151" name="직선 화살표 연결선 150"/>
                <p:cNvCxnSpPr/>
                <p:nvPr/>
              </p:nvCxnSpPr>
              <p:spPr>
                <a:xfrm flipH="1">
                  <a:off x="14057381" y="3109839"/>
                  <a:ext cx="635282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2" name="직사각형 111"/>
            <p:cNvSpPr/>
            <p:nvPr/>
          </p:nvSpPr>
          <p:spPr>
            <a:xfrm>
              <a:off x="2901171" y="3785538"/>
              <a:ext cx="620042" cy="213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rgbClr val="FF0000"/>
                  </a:solidFill>
                  <a:latin typeface="맑은 고딕"/>
                  <a:ea typeface="맑은 고딕"/>
                </a:rPr>
                <a:t>DC 600V</a:t>
              </a:r>
              <a:endParaRPr lang="ko-KR" altLang="en-US" sz="800" b="1">
                <a:solidFill>
                  <a:srgbClr val="FF0000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212" name="내용 개체 틀 2"/>
          <p:cNvSpPr txBox="1"/>
          <p:nvPr/>
        </p:nvSpPr>
        <p:spPr>
          <a:xfrm>
            <a:off x="1291199" y="692697"/>
            <a:ext cx="9269297" cy="556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114300" indent="0">
              <a:lnSpc>
                <a:spcPct val="150000"/>
              </a:lnSpc>
              <a:spcBef>
                <a:spcPts val="3670"/>
              </a:spcBef>
              <a:buFont typeface="Wingdings"/>
              <a:buNone/>
              <a:defRPr/>
            </a:pPr>
            <a:r>
              <a:rPr kumimoji="0" lang="en-US" altLang="ko-KR" sz="2000" b="1" kern="0" dirty="0">
                <a:solidFill>
                  <a:srgbClr val="002060"/>
                </a:solidFill>
                <a:latin typeface="맑은 고딕"/>
                <a:ea typeface="맑은 고딕"/>
              </a:rPr>
              <a:t>5. </a:t>
            </a:r>
            <a:r>
              <a:rPr kumimoji="0" lang="ko-KR" altLang="en-US" sz="2000" b="1" kern="0" dirty="0">
                <a:solidFill>
                  <a:srgbClr val="002060"/>
                </a:solidFill>
                <a:latin typeface="맑은 고딕"/>
                <a:ea typeface="맑은 고딕"/>
              </a:rPr>
              <a:t>회생제동장치</a:t>
            </a:r>
            <a:r>
              <a:rPr kumimoji="0" lang="en-US" altLang="ko-KR" sz="2000" b="1" kern="0" dirty="0">
                <a:solidFill>
                  <a:srgbClr val="002060"/>
                </a:solidFill>
                <a:latin typeface="맑은 고딕"/>
                <a:ea typeface="맑은 고딕"/>
              </a:rPr>
              <a:t>(regenerative braking system)</a:t>
            </a:r>
          </a:p>
        </p:txBody>
      </p:sp>
      <p:sp>
        <p:nvSpPr>
          <p:cNvPr id="79" name="제목 1">
            <a:extLst>
              <a:ext uri="{FF2B5EF4-FFF2-40B4-BE49-F238E27FC236}">
                <a16:creationId xmlns:a16="http://schemas.microsoft.com/office/drawing/2014/main" id="{2F951919-CFF3-44E8-968B-B475AFD76392}"/>
              </a:ext>
            </a:extLst>
          </p:cNvPr>
          <p:cNvSpPr txBox="1"/>
          <p:nvPr/>
        </p:nvSpPr>
        <p:spPr>
          <a:xfrm>
            <a:off x="1222227" y="22860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Ⅰ. </a:t>
            </a:r>
            <a:r>
              <a:rPr lang="ko-KR" altLang="en-US" sz="2400" dirty="0">
                <a:solidFill>
                  <a:srgbClr val="385D8A"/>
                </a:solidFill>
              </a:rPr>
              <a:t>승강기 전력 시스템</a:t>
            </a:r>
            <a:endParaRPr lang="ko-KR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58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  <a:cs typeface="+mn-cs"/>
              </a:rPr>
              <a:t>10</a:t>
            </a:r>
          </a:p>
        </p:txBody>
      </p:sp>
      <p:sp>
        <p:nvSpPr>
          <p:cNvPr id="10" name="모서리가 둥근 직사각형 582"/>
          <p:cNvSpPr/>
          <p:nvPr/>
        </p:nvSpPr>
        <p:spPr>
          <a:xfrm>
            <a:off x="602810" y="1615966"/>
            <a:ext cx="5133150" cy="4597701"/>
          </a:xfrm>
          <a:prstGeom prst="roundRect">
            <a:avLst>
              <a:gd name="adj" fmla="val 366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양쪽 모서리가 둥근 사각형 671"/>
          <p:cNvSpPr/>
          <p:nvPr/>
        </p:nvSpPr>
        <p:spPr>
          <a:xfrm>
            <a:off x="1270879" y="1340768"/>
            <a:ext cx="3942739" cy="591766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49000">
                <a:schemeClr val="accent1">
                  <a:lumMod val="75000"/>
                </a:schemeClr>
              </a:gs>
              <a:gs pos="51000">
                <a:schemeClr val="accent5">
                  <a:lumMod val="75000"/>
                </a:schemeClr>
              </a:gs>
              <a:gs pos="50000">
                <a:srgbClr val="5F8F25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1600" b="1" dirty="0">
                <a:solidFill>
                  <a:prstClr val="white"/>
                </a:solidFill>
                <a:latin typeface="+mn-ea"/>
              </a:rPr>
              <a:t>회생제동장치 추가 적용 승강기 시스템</a:t>
            </a:r>
          </a:p>
        </p:txBody>
      </p:sp>
      <p:sp>
        <p:nvSpPr>
          <p:cNvPr id="135" name="직사각형 116"/>
          <p:cNvSpPr/>
          <p:nvPr/>
        </p:nvSpPr>
        <p:spPr>
          <a:xfrm>
            <a:off x="2891644" y="6225097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그림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. 회생제동장치 시스템과 태양광 발전소 비교</a:t>
            </a:r>
          </a:p>
        </p:txBody>
      </p:sp>
      <p:sp>
        <p:nvSpPr>
          <p:cNvPr id="139" name="직사각형 8"/>
          <p:cNvSpPr/>
          <p:nvPr/>
        </p:nvSpPr>
        <p:spPr>
          <a:xfrm>
            <a:off x="4487144" y="6406103"/>
            <a:ext cx="7704856" cy="40158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1739900" marR="127000" indent="-812800" algn="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ko-KR" altLang="en-US" sz="1200" b="1" spc="-150" dirty="0">
                <a:solidFill>
                  <a:srgbClr val="002080"/>
                </a:solidFill>
                <a:latin typeface="맑은고딕"/>
              </a:rPr>
              <a:t>관련근거 </a:t>
            </a:r>
            <a:r>
              <a:rPr lang="en-US" altLang="ko-KR" sz="1200" b="1" spc="-150" dirty="0">
                <a:solidFill>
                  <a:srgbClr val="002080"/>
                </a:solidFill>
                <a:latin typeface="맑은고딕"/>
              </a:rPr>
              <a:t>: </a:t>
            </a:r>
            <a:r>
              <a:rPr lang="ko-KR" altLang="en-US" sz="1200" b="1" spc="-150" dirty="0">
                <a:solidFill>
                  <a:srgbClr val="002080"/>
                </a:solidFill>
                <a:latin typeface="맑은고딕"/>
              </a:rPr>
              <a:t>첨부 </a:t>
            </a:r>
            <a:r>
              <a:rPr lang="en-US" altLang="ko-KR" sz="1200" b="1" spc="-150" dirty="0">
                <a:solidFill>
                  <a:srgbClr val="002080"/>
                </a:solidFill>
                <a:latin typeface="맑은고딕"/>
              </a:rPr>
              <a:t>#8. </a:t>
            </a:r>
            <a:r>
              <a:rPr lang="ko-KR" altLang="en-US" sz="1200" b="1" spc="-150" dirty="0" err="1">
                <a:solidFill>
                  <a:srgbClr val="002080"/>
                </a:solidFill>
                <a:latin typeface="맑은고딕"/>
              </a:rPr>
              <a:t>회생제동장치를</a:t>
            </a:r>
            <a:r>
              <a:rPr lang="ko-KR" altLang="en-US" sz="1200" b="1" spc="-150" dirty="0">
                <a:solidFill>
                  <a:srgbClr val="002080"/>
                </a:solidFill>
                <a:latin typeface="맑은고딕"/>
              </a:rPr>
              <a:t> 장착한 승강기의 에너지효율 향상에 관한 연구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9084" y="836712"/>
            <a:ext cx="6774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20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양방향 인버터 및 회생제동장치 추가 적용 시스템 비교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CF8444E7-5F3D-4D6D-B704-DFEECA4EDC1C}"/>
              </a:ext>
            </a:extLst>
          </p:cNvPr>
          <p:cNvGrpSpPr/>
          <p:nvPr/>
        </p:nvGrpSpPr>
        <p:grpSpPr>
          <a:xfrm>
            <a:off x="655785" y="2636912"/>
            <a:ext cx="5062282" cy="3039396"/>
            <a:chOff x="6279712" y="2341060"/>
            <a:chExt cx="5062282" cy="3039396"/>
          </a:xfrm>
        </p:grpSpPr>
        <p:sp>
          <p:nvSpPr>
            <p:cNvPr id="11" name="순서도: 연결자 10"/>
            <p:cNvSpPr/>
            <p:nvPr/>
          </p:nvSpPr>
          <p:spPr>
            <a:xfrm>
              <a:off x="6279712" y="3024722"/>
              <a:ext cx="457487" cy="463203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2800" b="1">
                  <a:solidFill>
                    <a:schemeClr val="tx1"/>
                  </a:solidFill>
                  <a:latin typeface="+mn-ea"/>
                </a:rPr>
                <a:t>~</a:t>
              </a:r>
              <a:endParaRPr lang="ko-KR" altLang="en-US" sz="2800" b="1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6479082" y="3015734"/>
              <a:ext cx="1121930" cy="480009"/>
              <a:chOff x="4206857" y="4524187"/>
              <a:chExt cx="1270861" cy="429768"/>
            </a:xfrm>
          </p:grpSpPr>
          <p:cxnSp>
            <p:nvCxnSpPr>
              <p:cNvPr id="104" name="직선 연결선 103"/>
              <p:cNvCxnSpPr>
                <a:cxnSpLocks/>
              </p:cNvCxnSpPr>
              <p:nvPr/>
            </p:nvCxnSpPr>
            <p:spPr>
              <a:xfrm>
                <a:off x="4206857" y="4946954"/>
                <a:ext cx="1270861" cy="70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104"/>
              <p:cNvCxnSpPr>
                <a:cxnSpLocks/>
              </p:cNvCxnSpPr>
              <p:nvPr/>
            </p:nvCxnSpPr>
            <p:spPr>
              <a:xfrm>
                <a:off x="4232276" y="4524187"/>
                <a:ext cx="1245442" cy="1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모서리가 둥근 직사각형 626"/>
            <p:cNvSpPr/>
            <p:nvPr/>
          </p:nvSpPr>
          <p:spPr>
            <a:xfrm>
              <a:off x="7331816" y="2396524"/>
              <a:ext cx="2634421" cy="1578429"/>
            </a:xfrm>
            <a:prstGeom prst="roundRect">
              <a:avLst>
                <a:gd name="adj" fmla="val 11415"/>
              </a:avLst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+mn-ea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5230" t="1970" r="6500" b="8030"/>
            <a:stretch>
              <a:fillRect/>
            </a:stretch>
          </p:blipFill>
          <p:spPr>
            <a:xfrm flipH="1">
              <a:off x="10018903" y="2654837"/>
              <a:ext cx="1323091" cy="106884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그룹 22"/>
            <p:cNvGrpSpPr/>
            <p:nvPr/>
          </p:nvGrpSpPr>
          <p:grpSpPr>
            <a:xfrm>
              <a:off x="9966237" y="3000612"/>
              <a:ext cx="245624" cy="463207"/>
              <a:chOff x="6190205" y="1925666"/>
              <a:chExt cx="1147483" cy="485072"/>
            </a:xfrm>
          </p:grpSpPr>
          <p:cxnSp>
            <p:nvCxnSpPr>
              <p:cNvPr id="85" name="직선 연결선 84"/>
              <p:cNvCxnSpPr/>
              <p:nvPr/>
            </p:nvCxnSpPr>
            <p:spPr>
              <a:xfrm flipV="1">
                <a:off x="6205493" y="2410736"/>
                <a:ext cx="1132195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 flipV="1">
                <a:off x="6190205" y="1925666"/>
                <a:ext cx="1132195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자유형 658"/>
            <p:cNvSpPr/>
            <p:nvPr/>
          </p:nvSpPr>
          <p:spPr>
            <a:xfrm flipH="1">
              <a:off x="8465345" y="2976396"/>
              <a:ext cx="499323" cy="1382568"/>
            </a:xfrm>
            <a:custGeom>
              <a:avLst/>
              <a:gdLst>
                <a:gd name="connsiteX0" fmla="*/ 0 w 612648"/>
                <a:gd name="connsiteY0" fmla="*/ 0 h 3721608"/>
                <a:gd name="connsiteX1" fmla="*/ 0 w 612648"/>
                <a:gd name="connsiteY1" fmla="*/ 3721608 h 3721608"/>
                <a:gd name="connsiteX2" fmla="*/ 612648 w 612648"/>
                <a:gd name="connsiteY2" fmla="*/ 3721608 h 372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648" h="3721608">
                  <a:moveTo>
                    <a:pt x="0" y="0"/>
                  </a:moveTo>
                  <a:lnTo>
                    <a:pt x="0" y="3721608"/>
                  </a:lnTo>
                  <a:lnTo>
                    <a:pt x="612648" y="3721608"/>
                  </a:lnTo>
                </a:path>
              </a:pathLst>
            </a:custGeom>
            <a:ln>
              <a:solidFill>
                <a:srgbClr val="FF0000"/>
              </a:solidFill>
              <a:headEnd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 dirty="0">
                <a:highlight>
                  <a:srgbClr val="FF0000"/>
                </a:highlight>
                <a:latin typeface="+mn-ea"/>
              </a:endParaRPr>
            </a:p>
          </p:txBody>
        </p:sp>
        <p:sp>
          <p:nvSpPr>
            <p:cNvPr id="28" name="자유형 659"/>
            <p:cNvSpPr/>
            <p:nvPr/>
          </p:nvSpPr>
          <p:spPr>
            <a:xfrm flipH="1">
              <a:off x="8465347" y="3520059"/>
              <a:ext cx="643869" cy="1368631"/>
            </a:xfrm>
            <a:custGeom>
              <a:avLst/>
              <a:gdLst>
                <a:gd name="connsiteX0" fmla="*/ 0 w 612648"/>
                <a:gd name="connsiteY0" fmla="*/ 0 h 3721608"/>
                <a:gd name="connsiteX1" fmla="*/ 0 w 612648"/>
                <a:gd name="connsiteY1" fmla="*/ 3721608 h 3721608"/>
                <a:gd name="connsiteX2" fmla="*/ 612648 w 612648"/>
                <a:gd name="connsiteY2" fmla="*/ 3721608 h 372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648" h="3721608">
                  <a:moveTo>
                    <a:pt x="0" y="0"/>
                  </a:moveTo>
                  <a:lnTo>
                    <a:pt x="0" y="3721608"/>
                  </a:lnTo>
                  <a:lnTo>
                    <a:pt x="612648" y="3721608"/>
                  </a:lnTo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headEnd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+mn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290677" y="4098616"/>
              <a:ext cx="340841" cy="32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000" b="1">
                  <a:latin typeface="+mn-ea"/>
                </a:rPr>
                <a:t>R</a:t>
              </a:r>
              <a:endParaRPr lang="ko-KR" altLang="en-US" sz="1000" b="1">
                <a:latin typeface="+mn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295983" y="4358963"/>
              <a:ext cx="330649" cy="32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000" b="1">
                  <a:latin typeface="+mn-ea"/>
                </a:rPr>
                <a:t>S</a:t>
              </a:r>
              <a:endParaRPr lang="ko-KR" altLang="en-US" sz="1000" b="1">
                <a:latin typeface="+mn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292867" y="4626617"/>
              <a:ext cx="330649" cy="32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000" b="1">
                  <a:latin typeface="+mn-ea"/>
                </a:rPr>
                <a:t>T</a:t>
              </a:r>
              <a:endParaRPr lang="ko-KR" altLang="en-US" sz="1000" b="1">
                <a:latin typeface="+mn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8372371" y="4082331"/>
              <a:ext cx="334727" cy="32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000" b="1">
                  <a:latin typeface="+mn-ea"/>
                </a:rPr>
                <a:t>P</a:t>
              </a:r>
              <a:endParaRPr lang="ko-KR" altLang="en-US" sz="1000" b="1">
                <a:latin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8378717" y="4627814"/>
              <a:ext cx="365303" cy="32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000" b="1">
                  <a:latin typeface="+mn-ea"/>
                </a:rPr>
                <a:t>N</a:t>
              </a:r>
              <a:endParaRPr lang="ko-KR" altLang="en-US" sz="1000" b="1">
                <a:latin typeface="+mn-ea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9046734" y="2341060"/>
              <a:ext cx="6912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 dirty="0">
                  <a:latin typeface="+mn-ea"/>
                </a:rPr>
                <a:t>회생전류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7589532" y="3864440"/>
              <a:ext cx="840057" cy="1516016"/>
              <a:chOff x="4678529" y="3599505"/>
              <a:chExt cx="1556838" cy="2251279"/>
            </a:xfrm>
          </p:grpSpPr>
          <p:pic>
            <p:nvPicPr>
              <p:cNvPr id="83" name="Picture 2" descr="C:\Users\이찬희\Desktop\EP-GEN제안서\EP-GEN2.png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4678529" y="3599505"/>
                <a:ext cx="1556838" cy="225127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 rot="189854">
                <a:off x="5160949" y="5053171"/>
                <a:ext cx="435367" cy="7285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6775958" y="2727529"/>
              <a:ext cx="532462" cy="2861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rgbClr val="FF0000"/>
                  </a:solidFill>
                  <a:latin typeface="+mn-ea"/>
                </a:rPr>
                <a:t>380V</a:t>
              </a:r>
              <a:endParaRPr lang="ko-KR" altLang="en-US" sz="800" b="1">
                <a:solidFill>
                  <a:srgbClr val="FF0000"/>
                </a:solidFill>
                <a:latin typeface="+mn-ea"/>
              </a:endParaRPr>
            </a:p>
          </p:txBody>
        </p:sp>
        <p:cxnSp>
          <p:nvCxnSpPr>
            <p:cNvPr id="106" name="직선 연결선 105"/>
            <p:cNvCxnSpPr>
              <a:cxnSpLocks/>
              <a:stCxn id="11" idx="6"/>
              <a:endCxn id="142" idx="1"/>
            </p:cNvCxnSpPr>
            <p:nvPr/>
          </p:nvCxnSpPr>
          <p:spPr>
            <a:xfrm>
              <a:off x="6737199" y="3256324"/>
              <a:ext cx="852333" cy="4054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연결선: 꺾임 115"/>
            <p:cNvCxnSpPr>
              <a:stCxn id="31" idx="1"/>
            </p:cNvCxnSpPr>
            <p:nvPr/>
          </p:nvCxnSpPr>
          <p:spPr>
            <a:xfrm rot="10800000">
              <a:off x="6825293" y="3519268"/>
              <a:ext cx="467574" cy="1270881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연결선: 꺾임 120"/>
            <p:cNvCxnSpPr>
              <a:stCxn id="30" idx="1"/>
            </p:cNvCxnSpPr>
            <p:nvPr/>
          </p:nvCxnSpPr>
          <p:spPr>
            <a:xfrm rot="10800000">
              <a:off x="6961567" y="3238890"/>
              <a:ext cx="334416" cy="128360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4" name="연결선: 꺾임 123"/>
            <p:cNvCxnSpPr>
              <a:stCxn id="29" idx="1"/>
            </p:cNvCxnSpPr>
            <p:nvPr/>
          </p:nvCxnSpPr>
          <p:spPr>
            <a:xfrm rot="10800000">
              <a:off x="7095919" y="3031280"/>
              <a:ext cx="194758" cy="123086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35035CBF-56D5-49B4-A547-D970CC73098F}"/>
                </a:ext>
              </a:extLst>
            </p:cNvPr>
            <p:cNvGrpSpPr/>
            <p:nvPr/>
          </p:nvGrpSpPr>
          <p:grpSpPr>
            <a:xfrm>
              <a:off x="7589532" y="2564024"/>
              <a:ext cx="2296461" cy="1120939"/>
              <a:chOff x="12584515" y="3094678"/>
              <a:chExt cx="2296461" cy="1120939"/>
            </a:xfrm>
          </p:grpSpPr>
          <p:sp>
            <p:nvSpPr>
              <p:cNvPr id="118" name="직사각형 117">
                <a:extLst>
                  <a:ext uri="{FF2B5EF4-FFF2-40B4-BE49-F238E27FC236}">
                    <a16:creationId xmlns:a16="http://schemas.microsoft.com/office/drawing/2014/main" id="{F074ADCD-C269-4E10-BF23-6B616F4E0238}"/>
                  </a:ext>
                </a:extLst>
              </p:cNvPr>
              <p:cNvSpPr/>
              <p:nvPr/>
            </p:nvSpPr>
            <p:spPr>
              <a:xfrm>
                <a:off x="14156867" y="3366446"/>
                <a:ext cx="605682" cy="8491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b="1">
                  <a:latin typeface="+mn-ea"/>
                </a:endParaRPr>
              </a:p>
            </p:txBody>
          </p:sp>
          <p:cxnSp>
            <p:nvCxnSpPr>
              <p:cNvPr id="119" name="직선 연결선 118">
                <a:extLst>
                  <a:ext uri="{FF2B5EF4-FFF2-40B4-BE49-F238E27FC236}">
                    <a16:creationId xmlns:a16="http://schemas.microsoft.com/office/drawing/2014/main" id="{ED946E7E-1E11-4804-AAF4-75D15AAD7E00}"/>
                  </a:ext>
                </a:extLst>
              </p:cNvPr>
              <p:cNvCxnSpPr/>
              <p:nvPr/>
            </p:nvCxnSpPr>
            <p:spPr>
              <a:xfrm flipV="1">
                <a:off x="13190197" y="3519385"/>
                <a:ext cx="96667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119">
                <a:extLst>
                  <a:ext uri="{FF2B5EF4-FFF2-40B4-BE49-F238E27FC236}">
                    <a16:creationId xmlns:a16="http://schemas.microsoft.com/office/drawing/2014/main" id="{37C2CA9D-AB42-41CB-840D-EA1FC499E350}"/>
                  </a:ext>
                </a:extLst>
              </p:cNvPr>
              <p:cNvCxnSpPr/>
              <p:nvPr/>
            </p:nvCxnSpPr>
            <p:spPr>
              <a:xfrm flipV="1">
                <a:off x="13190197" y="4057282"/>
                <a:ext cx="96667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연결선 121">
                <a:extLst>
                  <a:ext uri="{FF2B5EF4-FFF2-40B4-BE49-F238E27FC236}">
                    <a16:creationId xmlns:a16="http://schemas.microsoft.com/office/drawing/2014/main" id="{B554FD09-38C2-4DBA-AC9C-278C4099FFD8}"/>
                  </a:ext>
                </a:extLst>
              </p:cNvPr>
              <p:cNvCxnSpPr/>
              <p:nvPr/>
            </p:nvCxnSpPr>
            <p:spPr>
              <a:xfrm>
                <a:off x="13410300" y="3838544"/>
                <a:ext cx="0" cy="2251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그룹 122">
                <a:extLst>
                  <a:ext uri="{FF2B5EF4-FFF2-40B4-BE49-F238E27FC236}">
                    <a16:creationId xmlns:a16="http://schemas.microsoft.com/office/drawing/2014/main" id="{23B7E50A-F64C-422A-A290-F7982BA0D848}"/>
                  </a:ext>
                </a:extLst>
              </p:cNvPr>
              <p:cNvGrpSpPr/>
              <p:nvPr/>
            </p:nvGrpSpPr>
            <p:grpSpPr>
              <a:xfrm>
                <a:off x="13280181" y="3736972"/>
                <a:ext cx="260239" cy="107864"/>
                <a:chOff x="7543800" y="3568069"/>
                <a:chExt cx="304800" cy="114300"/>
              </a:xfrm>
            </p:grpSpPr>
            <p:cxnSp>
              <p:nvCxnSpPr>
                <p:cNvPr id="125" name="직선 연결선 124">
                  <a:extLst>
                    <a:ext uri="{FF2B5EF4-FFF2-40B4-BE49-F238E27FC236}">
                      <a16:creationId xmlns:a16="http://schemas.microsoft.com/office/drawing/2014/main" id="{29923EB4-41EC-4C9C-B20C-2E18A9CA2298}"/>
                    </a:ext>
                  </a:extLst>
                </p:cNvPr>
                <p:cNvCxnSpPr/>
                <p:nvPr/>
              </p:nvCxnSpPr>
              <p:spPr>
                <a:xfrm flipH="1">
                  <a:off x="7543800" y="3568069"/>
                  <a:ext cx="304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직선 연결선 126">
                  <a:extLst>
                    <a:ext uri="{FF2B5EF4-FFF2-40B4-BE49-F238E27FC236}">
                      <a16:creationId xmlns:a16="http://schemas.microsoft.com/office/drawing/2014/main" id="{A07B5335-494E-4424-B013-C1C69E2194B4}"/>
                    </a:ext>
                  </a:extLst>
                </p:cNvPr>
                <p:cNvCxnSpPr/>
                <p:nvPr/>
              </p:nvCxnSpPr>
              <p:spPr>
                <a:xfrm flipH="1">
                  <a:off x="7543800" y="3682369"/>
                  <a:ext cx="304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8" name="직선 연결선 127">
                <a:extLst>
                  <a:ext uri="{FF2B5EF4-FFF2-40B4-BE49-F238E27FC236}">
                    <a16:creationId xmlns:a16="http://schemas.microsoft.com/office/drawing/2014/main" id="{E7FC88EF-4830-4FFA-AC56-CDC0F4A2EE0E}"/>
                  </a:ext>
                </a:extLst>
              </p:cNvPr>
              <p:cNvCxnSpPr/>
              <p:nvPr/>
            </p:nvCxnSpPr>
            <p:spPr>
              <a:xfrm>
                <a:off x="13410300" y="3518379"/>
                <a:ext cx="0" cy="2251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그룹 128">
                <a:extLst>
                  <a:ext uri="{FF2B5EF4-FFF2-40B4-BE49-F238E27FC236}">
                    <a16:creationId xmlns:a16="http://schemas.microsoft.com/office/drawing/2014/main" id="{C7FE15FB-25AE-4242-9FF9-52C0B9F0DCFD}"/>
                  </a:ext>
                </a:extLst>
              </p:cNvPr>
              <p:cNvGrpSpPr/>
              <p:nvPr/>
            </p:nvGrpSpPr>
            <p:grpSpPr>
              <a:xfrm>
                <a:off x="14203651" y="3532988"/>
                <a:ext cx="490036" cy="496509"/>
                <a:chOff x="7207200" y="3126367"/>
                <a:chExt cx="773218" cy="708813"/>
              </a:xfrm>
            </p:grpSpPr>
            <p:cxnSp>
              <p:nvCxnSpPr>
                <p:cNvPr id="131" name="직선 연결선 130">
                  <a:extLst>
                    <a:ext uri="{FF2B5EF4-FFF2-40B4-BE49-F238E27FC236}">
                      <a16:creationId xmlns:a16="http://schemas.microsoft.com/office/drawing/2014/main" id="{707567EC-CDA0-4ECD-9099-A8B4B7FEF978}"/>
                    </a:ext>
                  </a:extLst>
                </p:cNvPr>
                <p:cNvCxnSpPr/>
                <p:nvPr/>
              </p:nvCxnSpPr>
              <p:spPr>
                <a:xfrm>
                  <a:off x="7207200" y="3478447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직선 연결선 131">
                  <a:extLst>
                    <a:ext uri="{FF2B5EF4-FFF2-40B4-BE49-F238E27FC236}">
                      <a16:creationId xmlns:a16="http://schemas.microsoft.com/office/drawing/2014/main" id="{00889F75-F3F9-4B5B-9DAF-7D073E7E2B40}"/>
                    </a:ext>
                  </a:extLst>
                </p:cNvPr>
                <p:cNvCxnSpPr/>
                <p:nvPr/>
              </p:nvCxnSpPr>
              <p:spPr>
                <a:xfrm>
                  <a:off x="7324725" y="3316269"/>
                  <a:ext cx="0" cy="32855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직선 연결선 135">
                  <a:extLst>
                    <a:ext uri="{FF2B5EF4-FFF2-40B4-BE49-F238E27FC236}">
                      <a16:creationId xmlns:a16="http://schemas.microsoft.com/office/drawing/2014/main" id="{2CD6BCF4-5869-40DA-B3EE-85C91E0C4A28}"/>
                    </a:ext>
                  </a:extLst>
                </p:cNvPr>
                <p:cNvCxnSpPr/>
                <p:nvPr/>
              </p:nvCxnSpPr>
              <p:spPr>
                <a:xfrm>
                  <a:off x="7429501" y="3126367"/>
                  <a:ext cx="1" cy="7088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직선 연결선 136">
                  <a:extLst>
                    <a:ext uri="{FF2B5EF4-FFF2-40B4-BE49-F238E27FC236}">
                      <a16:creationId xmlns:a16="http://schemas.microsoft.com/office/drawing/2014/main" id="{F710566F-4FAA-418E-A787-D06E31170D03}"/>
                    </a:ext>
                  </a:extLst>
                </p:cNvPr>
                <p:cNvCxnSpPr/>
                <p:nvPr/>
              </p:nvCxnSpPr>
              <p:spPr>
                <a:xfrm>
                  <a:off x="7870802" y="3327104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이등변 삼각형 137">
                  <a:extLst>
                    <a:ext uri="{FF2B5EF4-FFF2-40B4-BE49-F238E27FC236}">
                      <a16:creationId xmlns:a16="http://schemas.microsoft.com/office/drawing/2014/main" id="{AFF9AD05-F5D1-499F-A90A-0C30AF4F37F9}"/>
                    </a:ext>
                  </a:extLst>
                </p:cNvPr>
                <p:cNvSpPr/>
                <p:nvPr/>
              </p:nvSpPr>
              <p:spPr>
                <a:xfrm>
                  <a:off x="7872418" y="3316269"/>
                  <a:ext cx="108000" cy="2160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000" b="1">
                    <a:latin typeface="+mn-ea"/>
                  </a:endParaRPr>
                </a:p>
              </p:txBody>
            </p:sp>
            <p:sp>
              <p:nvSpPr>
                <p:cNvPr id="140" name="양쪽 모서리가 잘린 사각형 603">
                  <a:extLst>
                    <a:ext uri="{FF2B5EF4-FFF2-40B4-BE49-F238E27FC236}">
                      <a16:creationId xmlns:a16="http://schemas.microsoft.com/office/drawing/2014/main" id="{5AF10BAB-3F4C-4AC5-864D-AB71C29AD809}"/>
                    </a:ext>
                  </a:extLst>
                </p:cNvPr>
                <p:cNvSpPr/>
                <p:nvPr/>
              </p:nvSpPr>
              <p:spPr>
                <a:xfrm rot="16200000">
                  <a:off x="7338647" y="3220450"/>
                  <a:ext cx="677009" cy="49530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000" b="1">
                    <a:latin typeface="+mn-ea"/>
                  </a:endParaRPr>
                </a:p>
              </p:txBody>
            </p:sp>
            <p:sp>
              <p:nvSpPr>
                <p:cNvPr id="141" name="이등변 삼각형 140">
                  <a:extLst>
                    <a:ext uri="{FF2B5EF4-FFF2-40B4-BE49-F238E27FC236}">
                      <a16:creationId xmlns:a16="http://schemas.microsoft.com/office/drawing/2014/main" id="{BE206A23-1E4C-474F-88F1-73401F49E15F}"/>
                    </a:ext>
                  </a:extLst>
                </p:cNvPr>
                <p:cNvSpPr/>
                <p:nvPr/>
              </p:nvSpPr>
              <p:spPr>
                <a:xfrm rot="7976058">
                  <a:off x="7523142" y="3600617"/>
                  <a:ext cx="108000" cy="2160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000" b="1">
                    <a:latin typeface="+mn-ea"/>
                  </a:endParaRPr>
                </a:p>
              </p:txBody>
            </p:sp>
          </p:grp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10E4F818-662B-4855-8476-6299A1D683F3}"/>
                  </a:ext>
                </a:extLst>
              </p:cNvPr>
              <p:cNvSpPr/>
              <p:nvPr/>
            </p:nvSpPr>
            <p:spPr>
              <a:xfrm>
                <a:off x="12584515" y="3366446"/>
                <a:ext cx="605682" cy="8491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b="1">
                  <a:latin typeface="+mn-ea"/>
                </a:endParaRPr>
              </a:p>
            </p:txBody>
          </p:sp>
          <p:grpSp>
            <p:nvGrpSpPr>
              <p:cNvPr id="143" name="그룹 142">
                <a:extLst>
                  <a:ext uri="{FF2B5EF4-FFF2-40B4-BE49-F238E27FC236}">
                    <a16:creationId xmlns:a16="http://schemas.microsoft.com/office/drawing/2014/main" id="{8381D3F9-AD0F-45B5-AADF-91E37B67E360}"/>
                  </a:ext>
                </a:extLst>
              </p:cNvPr>
              <p:cNvGrpSpPr/>
              <p:nvPr/>
            </p:nvGrpSpPr>
            <p:grpSpPr>
              <a:xfrm>
                <a:off x="12827529" y="3688050"/>
                <a:ext cx="101705" cy="221509"/>
                <a:chOff x="4800600" y="3499883"/>
                <a:chExt cx="81366" cy="160333"/>
              </a:xfrm>
            </p:grpSpPr>
            <p:cxnSp>
              <p:nvCxnSpPr>
                <p:cNvPr id="144" name="직선 연결선 143">
                  <a:extLst>
                    <a:ext uri="{FF2B5EF4-FFF2-40B4-BE49-F238E27FC236}">
                      <a16:creationId xmlns:a16="http://schemas.microsoft.com/office/drawing/2014/main" id="{529947BC-9C95-4370-B4B4-65361976C12C}"/>
                    </a:ext>
                  </a:extLst>
                </p:cNvPr>
                <p:cNvCxnSpPr/>
                <p:nvPr/>
              </p:nvCxnSpPr>
              <p:spPr>
                <a:xfrm>
                  <a:off x="4800600" y="3507925"/>
                  <a:ext cx="8016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이등변 삼각형 144">
                  <a:extLst>
                    <a:ext uri="{FF2B5EF4-FFF2-40B4-BE49-F238E27FC236}">
                      <a16:creationId xmlns:a16="http://schemas.microsoft.com/office/drawing/2014/main" id="{53C1E956-1060-4AC7-9C0D-C2F2ED632057}"/>
                    </a:ext>
                  </a:extLst>
                </p:cNvPr>
                <p:cNvSpPr/>
                <p:nvPr/>
              </p:nvSpPr>
              <p:spPr>
                <a:xfrm>
                  <a:off x="4801800" y="3499883"/>
                  <a:ext cx="80166" cy="16033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000" b="1">
                    <a:latin typeface="+mn-ea"/>
                  </a:endParaRPr>
                </a:p>
              </p:txBody>
            </p:sp>
          </p:grpSp>
          <p:cxnSp>
            <p:nvCxnSpPr>
              <p:cNvPr id="146" name="직선 연결선 145">
                <a:extLst>
                  <a:ext uri="{FF2B5EF4-FFF2-40B4-BE49-F238E27FC236}">
                    <a16:creationId xmlns:a16="http://schemas.microsoft.com/office/drawing/2014/main" id="{AB14E8FA-861F-46BA-9CBD-63FBF6F726BB}"/>
                  </a:ext>
                </a:extLst>
              </p:cNvPr>
              <p:cNvCxnSpPr/>
              <p:nvPr/>
            </p:nvCxnSpPr>
            <p:spPr>
              <a:xfrm>
                <a:off x="12880299" y="3596431"/>
                <a:ext cx="0" cy="43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직사각형 146">
                <a:extLst>
                  <a:ext uri="{FF2B5EF4-FFF2-40B4-BE49-F238E27FC236}">
                    <a16:creationId xmlns:a16="http://schemas.microsoft.com/office/drawing/2014/main" id="{6FD67B3E-633B-4ABA-8519-1C5BCC45DC45}"/>
                  </a:ext>
                </a:extLst>
              </p:cNvPr>
              <p:cNvSpPr/>
              <p:nvPr/>
            </p:nvSpPr>
            <p:spPr>
              <a:xfrm>
                <a:off x="12595995" y="3094678"/>
                <a:ext cx="684299" cy="32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 sz="1000" b="1">
                    <a:latin typeface="+mn-ea"/>
                  </a:rPr>
                  <a:t>컨버터</a:t>
                </a:r>
              </a:p>
            </p:txBody>
          </p:sp>
          <p:sp>
            <p:nvSpPr>
              <p:cNvPr id="148" name="직사각형 147">
                <a:extLst>
                  <a:ext uri="{FF2B5EF4-FFF2-40B4-BE49-F238E27FC236}">
                    <a16:creationId xmlns:a16="http://schemas.microsoft.com/office/drawing/2014/main" id="{893B210F-840A-4397-88D8-F5E976058B09}"/>
                  </a:ext>
                </a:extLst>
              </p:cNvPr>
              <p:cNvSpPr/>
              <p:nvPr/>
            </p:nvSpPr>
            <p:spPr>
              <a:xfrm>
                <a:off x="14196677" y="3099925"/>
                <a:ext cx="684299" cy="32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 sz="1000" b="1" dirty="0">
                    <a:latin typeface="+mn-ea"/>
                  </a:rPr>
                  <a:t>인버터</a:t>
                </a:r>
              </a:p>
            </p:txBody>
          </p:sp>
          <p:sp>
            <p:nvSpPr>
              <p:cNvPr id="149" name="모서리가 둥근 직사각형 616">
                <a:extLst>
                  <a:ext uri="{FF2B5EF4-FFF2-40B4-BE49-F238E27FC236}">
                    <a16:creationId xmlns:a16="http://schemas.microsoft.com/office/drawing/2014/main" id="{53A0448A-43A1-4F47-9A42-B9B4C423617B}"/>
                  </a:ext>
                </a:extLst>
              </p:cNvPr>
              <p:cNvSpPr/>
              <p:nvPr/>
            </p:nvSpPr>
            <p:spPr>
              <a:xfrm>
                <a:off x="13612409" y="3366446"/>
                <a:ext cx="286886" cy="849171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o-KR" altLang="en-US" sz="1000" b="1" dirty="0">
                    <a:latin typeface="+mn-ea"/>
                  </a:rPr>
                  <a:t>제동저</a:t>
                </a:r>
              </a:p>
              <a:p>
                <a:pPr algn="ctr">
                  <a:defRPr/>
                </a:pPr>
                <a:r>
                  <a:rPr lang="ko-KR" altLang="en-US" sz="1000" b="1" dirty="0">
                    <a:latin typeface="+mn-ea"/>
                  </a:rPr>
                  <a:t>항</a:t>
                </a:r>
              </a:p>
            </p:txBody>
          </p:sp>
          <p:cxnSp>
            <p:nvCxnSpPr>
              <p:cNvPr id="151" name="직선 화살표 연결선 150">
                <a:extLst>
                  <a:ext uri="{FF2B5EF4-FFF2-40B4-BE49-F238E27FC236}">
                    <a16:creationId xmlns:a16="http://schemas.microsoft.com/office/drawing/2014/main" id="{E3DA76A9-3356-45C9-BB26-59A13005CE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057381" y="3109839"/>
                <a:ext cx="63528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8EBD0397-D19E-4CCC-B7DA-310385F5E7D8}"/>
              </a:ext>
            </a:extLst>
          </p:cNvPr>
          <p:cNvSpPr/>
          <p:nvPr/>
        </p:nvSpPr>
        <p:spPr>
          <a:xfrm>
            <a:off x="2805662" y="4045472"/>
            <a:ext cx="5966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DC 600V</a:t>
            </a:r>
            <a:endParaRPr lang="ko-KR" altLang="en-US" sz="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4" name="모서리가 둥근 직사각형 582">
            <a:extLst>
              <a:ext uri="{FF2B5EF4-FFF2-40B4-BE49-F238E27FC236}">
                <a16:creationId xmlns:a16="http://schemas.microsoft.com/office/drawing/2014/main" id="{B2807FFE-3DE4-4A1B-B760-7C932045371A}"/>
              </a:ext>
            </a:extLst>
          </p:cNvPr>
          <p:cNvSpPr/>
          <p:nvPr/>
        </p:nvSpPr>
        <p:spPr>
          <a:xfrm>
            <a:off x="6456040" y="1615966"/>
            <a:ext cx="5133150" cy="4597701"/>
          </a:xfrm>
          <a:prstGeom prst="roundRect">
            <a:avLst>
              <a:gd name="adj" fmla="val 366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5" name="양쪽 모서리가 둥근 사각형 671">
            <a:extLst>
              <a:ext uri="{FF2B5EF4-FFF2-40B4-BE49-F238E27FC236}">
                <a16:creationId xmlns:a16="http://schemas.microsoft.com/office/drawing/2014/main" id="{34832645-232B-4715-8372-E9E5D15037CB}"/>
              </a:ext>
            </a:extLst>
          </p:cNvPr>
          <p:cNvSpPr/>
          <p:nvPr/>
        </p:nvSpPr>
        <p:spPr>
          <a:xfrm>
            <a:off x="7124109" y="1340768"/>
            <a:ext cx="3942739" cy="591766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49000">
                <a:schemeClr val="accent1">
                  <a:lumMod val="75000"/>
                </a:schemeClr>
              </a:gs>
              <a:gs pos="51000">
                <a:schemeClr val="accent5">
                  <a:lumMod val="75000"/>
                </a:schemeClr>
              </a:gs>
              <a:gs pos="50000">
                <a:srgbClr val="5F8F25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1600" b="1" dirty="0">
                <a:solidFill>
                  <a:prstClr val="white"/>
                </a:solidFill>
                <a:latin typeface="+mn-ea"/>
              </a:rPr>
              <a:t>양방향 인버터 적용 승강기 시스템</a:t>
            </a:r>
          </a:p>
        </p:txBody>
      </p:sp>
      <p:sp>
        <p:nvSpPr>
          <p:cNvPr id="73" name="제목 1">
            <a:extLst>
              <a:ext uri="{FF2B5EF4-FFF2-40B4-BE49-F238E27FC236}">
                <a16:creationId xmlns:a16="http://schemas.microsoft.com/office/drawing/2014/main" id="{CE9983F4-0314-4620-9EC1-015456D68F2D}"/>
              </a:ext>
            </a:extLst>
          </p:cNvPr>
          <p:cNvSpPr txBox="1"/>
          <p:nvPr/>
        </p:nvSpPr>
        <p:spPr>
          <a:xfrm>
            <a:off x="1222227" y="22860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Ⅰ. </a:t>
            </a:r>
            <a:r>
              <a:rPr lang="ko-KR" altLang="en-US" sz="2400" dirty="0">
                <a:solidFill>
                  <a:srgbClr val="385D8A"/>
                </a:solidFill>
              </a:rPr>
              <a:t>승강기 전력 시스템</a:t>
            </a:r>
            <a:endParaRPr lang="ko-KR" altLang="en-US" sz="2400" dirty="0"/>
          </a:p>
        </p:txBody>
      </p:sp>
      <p:sp>
        <p:nvSpPr>
          <p:cNvPr id="81" name="순서도: 연결자 80">
            <a:extLst>
              <a:ext uri="{FF2B5EF4-FFF2-40B4-BE49-F238E27FC236}">
                <a16:creationId xmlns:a16="http://schemas.microsoft.com/office/drawing/2014/main" id="{D22223FC-9DE2-42FB-9225-58012ADB8B01}"/>
              </a:ext>
            </a:extLst>
          </p:cNvPr>
          <p:cNvSpPr/>
          <p:nvPr/>
        </p:nvSpPr>
        <p:spPr>
          <a:xfrm>
            <a:off x="6506326" y="3328394"/>
            <a:ext cx="457487" cy="46320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b="1">
                <a:solidFill>
                  <a:schemeClr val="tx1"/>
                </a:solidFill>
                <a:latin typeface="+mn-ea"/>
              </a:rPr>
              <a:t>~</a:t>
            </a:r>
            <a:endParaRPr lang="ko-KR" altLang="en-US" sz="28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4743B3C2-33EE-4254-892A-3AAACD22C4B5}"/>
              </a:ext>
            </a:extLst>
          </p:cNvPr>
          <p:cNvGrpSpPr/>
          <p:nvPr/>
        </p:nvGrpSpPr>
        <p:grpSpPr>
          <a:xfrm>
            <a:off x="6705697" y="3319405"/>
            <a:ext cx="1121930" cy="472192"/>
            <a:chOff x="4206857" y="4524185"/>
            <a:chExt cx="993946" cy="422769"/>
          </a:xfrm>
        </p:grpSpPr>
        <p:cxnSp>
          <p:nvCxnSpPr>
            <p:cNvPr id="175" name="직선 연결선 174">
              <a:extLst>
                <a:ext uri="{FF2B5EF4-FFF2-40B4-BE49-F238E27FC236}">
                  <a16:creationId xmlns:a16="http://schemas.microsoft.com/office/drawing/2014/main" id="{58298137-3B83-4EA3-ABAB-C0F4FC643130}"/>
                </a:ext>
              </a:extLst>
            </p:cNvPr>
            <p:cNvCxnSpPr>
              <a:cxnSpLocks/>
            </p:cNvCxnSpPr>
            <p:nvPr/>
          </p:nvCxnSpPr>
          <p:spPr>
            <a:xfrm>
              <a:off x="4206857" y="4946954"/>
              <a:ext cx="993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 175">
              <a:extLst>
                <a:ext uri="{FF2B5EF4-FFF2-40B4-BE49-F238E27FC236}">
                  <a16:creationId xmlns:a16="http://schemas.microsoft.com/office/drawing/2014/main" id="{F4011B99-FDF3-4439-A270-25E56C968B7A}"/>
                </a:ext>
              </a:extLst>
            </p:cNvPr>
            <p:cNvCxnSpPr/>
            <p:nvPr/>
          </p:nvCxnSpPr>
          <p:spPr>
            <a:xfrm flipV="1">
              <a:off x="4232276" y="4524185"/>
              <a:ext cx="968001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모서리가 둥근 직사각형 626">
            <a:extLst>
              <a:ext uri="{FF2B5EF4-FFF2-40B4-BE49-F238E27FC236}">
                <a16:creationId xmlns:a16="http://schemas.microsoft.com/office/drawing/2014/main" id="{E731D42A-8F7A-4E0B-A163-0ED227549670}"/>
              </a:ext>
            </a:extLst>
          </p:cNvPr>
          <p:cNvSpPr/>
          <p:nvPr/>
        </p:nvSpPr>
        <p:spPr>
          <a:xfrm>
            <a:off x="7558430" y="2700196"/>
            <a:ext cx="2634421" cy="1578429"/>
          </a:xfrm>
          <a:prstGeom prst="roundRect">
            <a:avLst>
              <a:gd name="adj" fmla="val 11415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 b="1">
              <a:latin typeface="+mn-ea"/>
            </a:endParaRPr>
          </a:p>
        </p:txBody>
      </p:sp>
      <p:pic>
        <p:nvPicPr>
          <p:cNvPr id="89" name="Picture 2">
            <a:extLst>
              <a:ext uri="{FF2B5EF4-FFF2-40B4-BE49-F238E27FC236}">
                <a16:creationId xmlns:a16="http://schemas.microsoft.com/office/drawing/2014/main" id="{24BC7C6D-F25A-4612-BB27-45B39A977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230" t="1970" r="6500" b="8030"/>
          <a:stretch>
            <a:fillRect/>
          </a:stretch>
        </p:blipFill>
        <p:spPr>
          <a:xfrm flipH="1">
            <a:off x="10245517" y="2958509"/>
            <a:ext cx="1323091" cy="1068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그룹 89">
            <a:extLst>
              <a:ext uri="{FF2B5EF4-FFF2-40B4-BE49-F238E27FC236}">
                <a16:creationId xmlns:a16="http://schemas.microsoft.com/office/drawing/2014/main" id="{8E1F5F1F-2C7F-4D34-9B52-7EE451E06BBF}"/>
              </a:ext>
            </a:extLst>
          </p:cNvPr>
          <p:cNvGrpSpPr/>
          <p:nvPr/>
        </p:nvGrpSpPr>
        <p:grpSpPr>
          <a:xfrm>
            <a:off x="10192851" y="3304284"/>
            <a:ext cx="245624" cy="463207"/>
            <a:chOff x="6190205" y="1925666"/>
            <a:chExt cx="1147483" cy="485072"/>
          </a:xfrm>
        </p:grpSpPr>
        <p:cxnSp>
          <p:nvCxnSpPr>
            <p:cNvPr id="173" name="직선 연결선 172">
              <a:extLst>
                <a:ext uri="{FF2B5EF4-FFF2-40B4-BE49-F238E27FC236}">
                  <a16:creationId xmlns:a16="http://schemas.microsoft.com/office/drawing/2014/main" id="{8EFAFA21-289A-43C5-8AEB-7180ACB67903}"/>
                </a:ext>
              </a:extLst>
            </p:cNvPr>
            <p:cNvCxnSpPr/>
            <p:nvPr/>
          </p:nvCxnSpPr>
          <p:spPr>
            <a:xfrm flipV="1">
              <a:off x="6205493" y="2410736"/>
              <a:ext cx="1132195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연결선 173">
              <a:extLst>
                <a:ext uri="{FF2B5EF4-FFF2-40B4-BE49-F238E27FC236}">
                  <a16:creationId xmlns:a16="http://schemas.microsoft.com/office/drawing/2014/main" id="{331898A9-9C0E-4F14-AAC2-50F1FB4EE86B}"/>
                </a:ext>
              </a:extLst>
            </p:cNvPr>
            <p:cNvCxnSpPr/>
            <p:nvPr/>
          </p:nvCxnSpPr>
          <p:spPr>
            <a:xfrm flipV="1">
              <a:off x="6190205" y="1925666"/>
              <a:ext cx="1132195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63745D0E-BCD1-4DE6-889B-F1CFE015A40C}"/>
              </a:ext>
            </a:extLst>
          </p:cNvPr>
          <p:cNvSpPr/>
          <p:nvPr/>
        </p:nvSpPr>
        <p:spPr>
          <a:xfrm>
            <a:off x="7288103" y="3070697"/>
            <a:ext cx="340841" cy="32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000" b="1" dirty="0">
                <a:latin typeface="+mn-ea"/>
              </a:rPr>
              <a:t>R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965DD5BA-8F38-4147-B662-14E51960E3B9}"/>
              </a:ext>
            </a:extLst>
          </p:cNvPr>
          <p:cNvSpPr/>
          <p:nvPr/>
        </p:nvSpPr>
        <p:spPr>
          <a:xfrm>
            <a:off x="7293409" y="3331044"/>
            <a:ext cx="330649" cy="32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000" b="1" dirty="0">
                <a:latin typeface="+mn-ea"/>
              </a:rPr>
              <a:t>S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AF36C95F-7F23-47CC-8447-D18AA70F3D4A}"/>
              </a:ext>
            </a:extLst>
          </p:cNvPr>
          <p:cNvSpPr/>
          <p:nvPr/>
        </p:nvSpPr>
        <p:spPr>
          <a:xfrm>
            <a:off x="7290293" y="3598698"/>
            <a:ext cx="330649" cy="32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000" b="1">
                <a:latin typeface="+mn-ea"/>
              </a:rPr>
              <a:t>T</a:t>
            </a:r>
            <a:endParaRPr lang="ko-KR" altLang="en-US" sz="1000" b="1">
              <a:latin typeface="+mn-ea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7D8486A2-D83C-4C6C-9164-2A48DCA4E455}"/>
              </a:ext>
            </a:extLst>
          </p:cNvPr>
          <p:cNvSpPr/>
          <p:nvPr/>
        </p:nvSpPr>
        <p:spPr>
          <a:xfrm>
            <a:off x="9108727" y="3076780"/>
            <a:ext cx="334727" cy="32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000" b="1" dirty="0">
                <a:latin typeface="+mn-ea"/>
              </a:rPr>
              <a:t>P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463CB7E3-0EE8-46EC-9A5C-169E4B7B1C89}"/>
              </a:ext>
            </a:extLst>
          </p:cNvPr>
          <p:cNvSpPr/>
          <p:nvPr/>
        </p:nvSpPr>
        <p:spPr>
          <a:xfrm>
            <a:off x="9115073" y="3622263"/>
            <a:ext cx="365303" cy="32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000" b="1">
                <a:latin typeface="+mn-ea"/>
              </a:rPr>
              <a:t>N</a:t>
            </a:r>
            <a:endParaRPr lang="ko-KR" altLang="en-US" sz="1000" b="1">
              <a:latin typeface="+mn-ea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80C87DCD-2523-4658-B78E-C615BB5E294D}"/>
              </a:ext>
            </a:extLst>
          </p:cNvPr>
          <p:cNvSpPr/>
          <p:nvPr/>
        </p:nvSpPr>
        <p:spPr>
          <a:xfrm>
            <a:off x="9273348" y="2644732"/>
            <a:ext cx="6912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000" b="1" dirty="0">
                <a:latin typeface="+mn-ea"/>
              </a:rPr>
              <a:t>회생전류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76BF98-D0D9-43A9-9CBC-012BC9A54D0F}"/>
              </a:ext>
            </a:extLst>
          </p:cNvPr>
          <p:cNvSpPr txBox="1"/>
          <p:nvPr/>
        </p:nvSpPr>
        <p:spPr>
          <a:xfrm rot="189854">
            <a:off x="8076456" y="5147014"/>
            <a:ext cx="234920" cy="4905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E724557-3CD4-4A6E-B0B2-7D0C52467BA8}"/>
              </a:ext>
            </a:extLst>
          </p:cNvPr>
          <p:cNvSpPr/>
          <p:nvPr/>
        </p:nvSpPr>
        <p:spPr>
          <a:xfrm>
            <a:off x="7002572" y="3031201"/>
            <a:ext cx="532462" cy="286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800" b="1">
                <a:solidFill>
                  <a:srgbClr val="FF0000"/>
                </a:solidFill>
                <a:latin typeface="+mn-ea"/>
              </a:rPr>
              <a:t>380V</a:t>
            </a:r>
            <a:endParaRPr lang="ko-KR" altLang="en-US" sz="800" b="1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165FEEE3-1B1A-4BEA-BC07-4FB036B4124B}"/>
              </a:ext>
            </a:extLst>
          </p:cNvPr>
          <p:cNvCxnSpPr>
            <a:cxnSpLocks/>
            <a:stCxn id="81" idx="6"/>
            <a:endCxn id="190" idx="1"/>
          </p:cNvCxnSpPr>
          <p:nvPr/>
        </p:nvCxnSpPr>
        <p:spPr>
          <a:xfrm>
            <a:off x="6963813" y="3559996"/>
            <a:ext cx="860379" cy="13378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EB4CFDEE-3916-462C-90AE-03D39254A8E6}"/>
              </a:ext>
            </a:extLst>
          </p:cNvPr>
          <p:cNvSpPr/>
          <p:nvPr/>
        </p:nvSpPr>
        <p:spPr>
          <a:xfrm>
            <a:off x="9388498" y="3139464"/>
            <a:ext cx="605682" cy="849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 b="1">
              <a:latin typeface="+mn-ea"/>
            </a:endParaRPr>
          </a:p>
        </p:txBody>
      </p: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F7B6B7BD-6E60-4A4F-B7BC-A58BEFBD8175}"/>
              </a:ext>
            </a:extLst>
          </p:cNvPr>
          <p:cNvCxnSpPr/>
          <p:nvPr/>
        </p:nvCxnSpPr>
        <p:spPr>
          <a:xfrm flipV="1">
            <a:off x="8421828" y="3292403"/>
            <a:ext cx="966670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>
            <a:extLst>
              <a:ext uri="{FF2B5EF4-FFF2-40B4-BE49-F238E27FC236}">
                <a16:creationId xmlns:a16="http://schemas.microsoft.com/office/drawing/2014/main" id="{88A7AD18-A26B-4FA1-AFCD-FED1F0657B1B}"/>
              </a:ext>
            </a:extLst>
          </p:cNvPr>
          <p:cNvCxnSpPr/>
          <p:nvPr/>
        </p:nvCxnSpPr>
        <p:spPr>
          <a:xfrm flipV="1">
            <a:off x="8421828" y="3830300"/>
            <a:ext cx="966670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380EDA52-1011-41F0-B723-380A3349C0D8}"/>
              </a:ext>
            </a:extLst>
          </p:cNvPr>
          <p:cNvCxnSpPr/>
          <p:nvPr/>
        </p:nvCxnSpPr>
        <p:spPr>
          <a:xfrm>
            <a:off x="8641931" y="3611562"/>
            <a:ext cx="0" cy="225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26D20186-5201-490D-854A-52404A3C04C6}"/>
              </a:ext>
            </a:extLst>
          </p:cNvPr>
          <p:cNvGrpSpPr/>
          <p:nvPr/>
        </p:nvGrpSpPr>
        <p:grpSpPr>
          <a:xfrm>
            <a:off x="8511812" y="3509990"/>
            <a:ext cx="260239" cy="107864"/>
            <a:chOff x="7543800" y="3568069"/>
            <a:chExt cx="304800" cy="114300"/>
          </a:xfrm>
        </p:grpSpPr>
        <p:cxnSp>
          <p:nvCxnSpPr>
            <p:cNvPr id="169" name="직선 연결선 168">
              <a:extLst>
                <a:ext uri="{FF2B5EF4-FFF2-40B4-BE49-F238E27FC236}">
                  <a16:creationId xmlns:a16="http://schemas.microsoft.com/office/drawing/2014/main" id="{2DE5ED8E-3435-4157-93FD-7CB12C2686EA}"/>
                </a:ext>
              </a:extLst>
            </p:cNvPr>
            <p:cNvCxnSpPr/>
            <p:nvPr/>
          </p:nvCxnSpPr>
          <p:spPr>
            <a:xfrm flipH="1">
              <a:off x="7543800" y="3568069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169">
              <a:extLst>
                <a:ext uri="{FF2B5EF4-FFF2-40B4-BE49-F238E27FC236}">
                  <a16:creationId xmlns:a16="http://schemas.microsoft.com/office/drawing/2014/main" id="{2328580C-794F-4604-92FF-AE8C97964C81}"/>
                </a:ext>
              </a:extLst>
            </p:cNvPr>
            <p:cNvCxnSpPr/>
            <p:nvPr/>
          </p:nvCxnSpPr>
          <p:spPr>
            <a:xfrm flipH="1">
              <a:off x="7543800" y="3682369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DCF0766E-1D74-4905-A1AF-76BE9F7330D1}"/>
              </a:ext>
            </a:extLst>
          </p:cNvPr>
          <p:cNvCxnSpPr/>
          <p:nvPr/>
        </p:nvCxnSpPr>
        <p:spPr>
          <a:xfrm>
            <a:off x="8641931" y="3291397"/>
            <a:ext cx="0" cy="225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8C1521F6-0B8F-4B96-A3C9-3DB4B3713F4A}"/>
              </a:ext>
            </a:extLst>
          </p:cNvPr>
          <p:cNvGrpSpPr/>
          <p:nvPr/>
        </p:nvGrpSpPr>
        <p:grpSpPr>
          <a:xfrm>
            <a:off x="9435282" y="3306006"/>
            <a:ext cx="490036" cy="496509"/>
            <a:chOff x="7207200" y="3126367"/>
            <a:chExt cx="773218" cy="708813"/>
          </a:xfrm>
        </p:grpSpPr>
        <p:cxnSp>
          <p:nvCxnSpPr>
            <p:cNvPr id="162" name="직선 연결선 161">
              <a:extLst>
                <a:ext uri="{FF2B5EF4-FFF2-40B4-BE49-F238E27FC236}">
                  <a16:creationId xmlns:a16="http://schemas.microsoft.com/office/drawing/2014/main" id="{E4418701-E80C-404A-BCB1-3EF35B7D320C}"/>
                </a:ext>
              </a:extLst>
            </p:cNvPr>
            <p:cNvCxnSpPr/>
            <p:nvPr/>
          </p:nvCxnSpPr>
          <p:spPr>
            <a:xfrm>
              <a:off x="7207200" y="3478447"/>
              <a:ext cx="10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직선 연결선 162">
              <a:extLst>
                <a:ext uri="{FF2B5EF4-FFF2-40B4-BE49-F238E27FC236}">
                  <a16:creationId xmlns:a16="http://schemas.microsoft.com/office/drawing/2014/main" id="{1B7AB380-20F7-4764-8BF3-00BE6A6D008B}"/>
                </a:ext>
              </a:extLst>
            </p:cNvPr>
            <p:cNvCxnSpPr/>
            <p:nvPr/>
          </p:nvCxnSpPr>
          <p:spPr>
            <a:xfrm>
              <a:off x="7324725" y="3316269"/>
              <a:ext cx="0" cy="3285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직선 연결선 163">
              <a:extLst>
                <a:ext uri="{FF2B5EF4-FFF2-40B4-BE49-F238E27FC236}">
                  <a16:creationId xmlns:a16="http://schemas.microsoft.com/office/drawing/2014/main" id="{BEAB1658-08DC-4C19-BFCF-E43D090BD54A}"/>
                </a:ext>
              </a:extLst>
            </p:cNvPr>
            <p:cNvCxnSpPr/>
            <p:nvPr/>
          </p:nvCxnSpPr>
          <p:spPr>
            <a:xfrm>
              <a:off x="7429501" y="3126367"/>
              <a:ext cx="1" cy="7088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직선 연결선 164">
              <a:extLst>
                <a:ext uri="{FF2B5EF4-FFF2-40B4-BE49-F238E27FC236}">
                  <a16:creationId xmlns:a16="http://schemas.microsoft.com/office/drawing/2014/main" id="{BB11EE6B-F4EE-415E-908A-4B736F86118C}"/>
                </a:ext>
              </a:extLst>
            </p:cNvPr>
            <p:cNvCxnSpPr/>
            <p:nvPr/>
          </p:nvCxnSpPr>
          <p:spPr>
            <a:xfrm>
              <a:off x="7870802" y="3327104"/>
              <a:ext cx="10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이등변 삼각형 165">
              <a:extLst>
                <a:ext uri="{FF2B5EF4-FFF2-40B4-BE49-F238E27FC236}">
                  <a16:creationId xmlns:a16="http://schemas.microsoft.com/office/drawing/2014/main" id="{5D30F193-E16F-4699-9F61-0BFE505D8369}"/>
                </a:ext>
              </a:extLst>
            </p:cNvPr>
            <p:cNvSpPr/>
            <p:nvPr/>
          </p:nvSpPr>
          <p:spPr>
            <a:xfrm>
              <a:off x="7872418" y="3316269"/>
              <a:ext cx="108000" cy="216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+mn-ea"/>
              </a:endParaRPr>
            </a:p>
          </p:txBody>
        </p:sp>
        <p:sp>
          <p:nvSpPr>
            <p:cNvPr id="167" name="양쪽 모서리가 잘린 사각형 603">
              <a:extLst>
                <a:ext uri="{FF2B5EF4-FFF2-40B4-BE49-F238E27FC236}">
                  <a16:creationId xmlns:a16="http://schemas.microsoft.com/office/drawing/2014/main" id="{C680CFBA-C6FA-479F-AE6B-4C78EB3C6B00}"/>
                </a:ext>
              </a:extLst>
            </p:cNvPr>
            <p:cNvSpPr/>
            <p:nvPr/>
          </p:nvSpPr>
          <p:spPr>
            <a:xfrm rot="16200000">
              <a:off x="7338647" y="3220450"/>
              <a:ext cx="677009" cy="495300"/>
            </a:xfrm>
            <a:prstGeom prst="snip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+mn-ea"/>
              </a:endParaRPr>
            </a:p>
          </p:txBody>
        </p:sp>
        <p:sp>
          <p:nvSpPr>
            <p:cNvPr id="168" name="이등변 삼각형 167">
              <a:extLst>
                <a:ext uri="{FF2B5EF4-FFF2-40B4-BE49-F238E27FC236}">
                  <a16:creationId xmlns:a16="http://schemas.microsoft.com/office/drawing/2014/main" id="{3BA91659-1997-4E93-8272-54EEE276FC08}"/>
                </a:ext>
              </a:extLst>
            </p:cNvPr>
            <p:cNvSpPr/>
            <p:nvPr/>
          </p:nvSpPr>
          <p:spPr>
            <a:xfrm rot="7976058">
              <a:off x="7523142" y="3600617"/>
              <a:ext cx="108000" cy="216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+mn-ea"/>
              </a:endParaRPr>
            </a:p>
          </p:txBody>
        </p:sp>
      </p:grp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766AFD19-3D9A-4481-B00F-DB4C6A5EC1D7}"/>
              </a:ext>
            </a:extLst>
          </p:cNvPr>
          <p:cNvSpPr/>
          <p:nvPr/>
        </p:nvSpPr>
        <p:spPr>
          <a:xfrm>
            <a:off x="7827626" y="2867696"/>
            <a:ext cx="564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000" b="1" dirty="0">
                <a:latin typeface="+mn-ea"/>
              </a:rPr>
              <a:t>인버터</a:t>
            </a:r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8FCC01FE-C8F6-4E74-A30C-94B26574FDD6}"/>
              </a:ext>
            </a:extLst>
          </p:cNvPr>
          <p:cNvSpPr/>
          <p:nvPr/>
        </p:nvSpPr>
        <p:spPr>
          <a:xfrm>
            <a:off x="9428308" y="2872943"/>
            <a:ext cx="684299" cy="32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000" b="1" dirty="0">
                <a:latin typeface="+mn-ea"/>
              </a:rPr>
              <a:t>인버터</a:t>
            </a:r>
          </a:p>
        </p:txBody>
      </p:sp>
      <p:cxnSp>
        <p:nvCxnSpPr>
          <p:cNvPr id="159" name="직선 화살표 연결선 158">
            <a:extLst>
              <a:ext uri="{FF2B5EF4-FFF2-40B4-BE49-F238E27FC236}">
                <a16:creationId xmlns:a16="http://schemas.microsoft.com/office/drawing/2014/main" id="{25E08A53-96C4-4FAC-883A-0727EF85220C}"/>
              </a:ext>
            </a:extLst>
          </p:cNvPr>
          <p:cNvCxnSpPr>
            <a:cxnSpLocks/>
          </p:cNvCxnSpPr>
          <p:nvPr/>
        </p:nvCxnSpPr>
        <p:spPr>
          <a:xfrm flipH="1">
            <a:off x="7752184" y="2882857"/>
            <a:ext cx="2172110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818232E3-B4D2-494F-B5DA-C0B77FC11FF6}"/>
              </a:ext>
            </a:extLst>
          </p:cNvPr>
          <p:cNvSpPr/>
          <p:nvPr/>
        </p:nvSpPr>
        <p:spPr>
          <a:xfrm>
            <a:off x="7824192" y="3148788"/>
            <a:ext cx="605682" cy="849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 b="1">
              <a:latin typeface="+mn-ea"/>
            </a:endParaRPr>
          </a:p>
        </p:txBody>
      </p: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47514A35-CDBC-44BD-B213-1CE55398EED5}"/>
              </a:ext>
            </a:extLst>
          </p:cNvPr>
          <p:cNvGrpSpPr/>
          <p:nvPr/>
        </p:nvGrpSpPr>
        <p:grpSpPr>
          <a:xfrm>
            <a:off x="7870976" y="3315330"/>
            <a:ext cx="490036" cy="496509"/>
            <a:chOff x="7207200" y="3126367"/>
            <a:chExt cx="773218" cy="708813"/>
          </a:xfrm>
        </p:grpSpPr>
        <p:cxnSp>
          <p:nvCxnSpPr>
            <p:cNvPr id="192" name="직선 연결선 191">
              <a:extLst>
                <a:ext uri="{FF2B5EF4-FFF2-40B4-BE49-F238E27FC236}">
                  <a16:creationId xmlns:a16="http://schemas.microsoft.com/office/drawing/2014/main" id="{882A1200-655D-488D-AF58-E870601EBFCA}"/>
                </a:ext>
              </a:extLst>
            </p:cNvPr>
            <p:cNvCxnSpPr/>
            <p:nvPr/>
          </p:nvCxnSpPr>
          <p:spPr>
            <a:xfrm>
              <a:off x="7207200" y="3478447"/>
              <a:ext cx="10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1763E048-8EE8-4D3E-AC9E-556BB8E48466}"/>
                </a:ext>
              </a:extLst>
            </p:cNvPr>
            <p:cNvCxnSpPr/>
            <p:nvPr/>
          </p:nvCxnSpPr>
          <p:spPr>
            <a:xfrm>
              <a:off x="7324725" y="3316269"/>
              <a:ext cx="0" cy="3285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9BF36551-103B-4E55-B5F0-11E856F43626}"/>
                </a:ext>
              </a:extLst>
            </p:cNvPr>
            <p:cNvCxnSpPr/>
            <p:nvPr/>
          </p:nvCxnSpPr>
          <p:spPr>
            <a:xfrm>
              <a:off x="7429501" y="3126367"/>
              <a:ext cx="1" cy="7088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B40B6587-7E8F-46AC-8D20-E138311471C7}"/>
                </a:ext>
              </a:extLst>
            </p:cNvPr>
            <p:cNvCxnSpPr/>
            <p:nvPr/>
          </p:nvCxnSpPr>
          <p:spPr>
            <a:xfrm>
              <a:off x="7870802" y="3327104"/>
              <a:ext cx="10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이등변 삼각형 195">
              <a:extLst>
                <a:ext uri="{FF2B5EF4-FFF2-40B4-BE49-F238E27FC236}">
                  <a16:creationId xmlns:a16="http://schemas.microsoft.com/office/drawing/2014/main" id="{1CA5383B-76F1-4B78-9296-1A676FB39ECD}"/>
                </a:ext>
              </a:extLst>
            </p:cNvPr>
            <p:cNvSpPr/>
            <p:nvPr/>
          </p:nvSpPr>
          <p:spPr>
            <a:xfrm>
              <a:off x="7872418" y="3316269"/>
              <a:ext cx="108000" cy="216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+mn-ea"/>
              </a:endParaRPr>
            </a:p>
          </p:txBody>
        </p:sp>
        <p:sp>
          <p:nvSpPr>
            <p:cNvPr id="197" name="양쪽 모서리가 잘린 사각형 603">
              <a:extLst>
                <a:ext uri="{FF2B5EF4-FFF2-40B4-BE49-F238E27FC236}">
                  <a16:creationId xmlns:a16="http://schemas.microsoft.com/office/drawing/2014/main" id="{456A822D-7C00-46FC-9B53-A1CC294D2830}"/>
                </a:ext>
              </a:extLst>
            </p:cNvPr>
            <p:cNvSpPr/>
            <p:nvPr/>
          </p:nvSpPr>
          <p:spPr>
            <a:xfrm rot="16200000">
              <a:off x="7338647" y="3220450"/>
              <a:ext cx="677009" cy="495300"/>
            </a:xfrm>
            <a:prstGeom prst="snip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+mn-ea"/>
              </a:endParaRPr>
            </a:p>
          </p:txBody>
        </p:sp>
        <p:sp>
          <p:nvSpPr>
            <p:cNvPr id="198" name="이등변 삼각형 197">
              <a:extLst>
                <a:ext uri="{FF2B5EF4-FFF2-40B4-BE49-F238E27FC236}">
                  <a16:creationId xmlns:a16="http://schemas.microsoft.com/office/drawing/2014/main" id="{90B23B5C-0871-4E12-AF2D-538D9B37B925}"/>
                </a:ext>
              </a:extLst>
            </p:cNvPr>
            <p:cNvSpPr/>
            <p:nvPr/>
          </p:nvSpPr>
          <p:spPr>
            <a:xfrm rot="7976058">
              <a:off x="7523142" y="3600617"/>
              <a:ext cx="108000" cy="216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+mn-ea"/>
              </a:endParaRPr>
            </a:p>
          </p:txBody>
        </p:sp>
      </p:grpSp>
      <p:cxnSp>
        <p:nvCxnSpPr>
          <p:cNvPr id="199" name="직선 화살표 연결선 198">
            <a:extLst>
              <a:ext uri="{FF2B5EF4-FFF2-40B4-BE49-F238E27FC236}">
                <a16:creationId xmlns:a16="http://schemas.microsoft.com/office/drawing/2014/main" id="{E5F11134-86E0-4FE6-AB2A-DE35EBC443C1}"/>
              </a:ext>
            </a:extLst>
          </p:cNvPr>
          <p:cNvCxnSpPr>
            <a:cxnSpLocks/>
          </p:cNvCxnSpPr>
          <p:nvPr/>
        </p:nvCxnSpPr>
        <p:spPr>
          <a:xfrm>
            <a:off x="7752184" y="4064737"/>
            <a:ext cx="2241631" cy="0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직사각형 199">
            <a:extLst>
              <a:ext uri="{FF2B5EF4-FFF2-40B4-BE49-F238E27FC236}">
                <a16:creationId xmlns:a16="http://schemas.microsoft.com/office/drawing/2014/main" id="{BE4E8015-F3F0-4040-8623-AFF7EE13C598}"/>
              </a:ext>
            </a:extLst>
          </p:cNvPr>
          <p:cNvSpPr/>
          <p:nvPr/>
        </p:nvSpPr>
        <p:spPr>
          <a:xfrm>
            <a:off x="9264352" y="4054695"/>
            <a:ext cx="6912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000" b="1" dirty="0">
                <a:latin typeface="+mn-ea"/>
              </a:rPr>
              <a:t>사용전류</a:t>
            </a:r>
          </a:p>
        </p:txBody>
      </p:sp>
    </p:spTree>
    <p:extLst>
      <p:ext uri="{BB962C8B-B14F-4D97-AF65-F5344CB8AC3E}">
        <p14:creationId xmlns:p14="http://schemas.microsoft.com/office/powerpoint/2010/main" val="21094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199456" y="188640"/>
            <a:ext cx="6929438" cy="6477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II.</a:t>
            </a:r>
            <a:r>
              <a:rPr lang="en-US" altLang="ko-KR" sz="2400" spc="-150" dirty="0">
                <a:solidFill>
                  <a:srgbClr val="385D8A"/>
                </a:solidFill>
              </a:rPr>
              <a:t> </a:t>
            </a:r>
            <a:r>
              <a:rPr lang="ko-KR" altLang="en-US" sz="2400" spc="-150" dirty="0">
                <a:solidFill>
                  <a:srgbClr val="385D8A"/>
                </a:solidFill>
              </a:rPr>
              <a:t>정전 사례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6558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11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B29A34-76BF-4C55-B360-E2362AC1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23874" r="7123" b="9050"/>
          <a:stretch/>
        </p:blipFill>
        <p:spPr>
          <a:xfrm>
            <a:off x="767408" y="836712"/>
            <a:ext cx="10513168" cy="5776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199456" y="188640"/>
            <a:ext cx="6929438" cy="6477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II.</a:t>
            </a:r>
            <a:r>
              <a:rPr lang="en-US" altLang="ko-KR" sz="2400" spc="-150" dirty="0">
                <a:solidFill>
                  <a:srgbClr val="385D8A"/>
                </a:solidFill>
              </a:rPr>
              <a:t> </a:t>
            </a:r>
            <a:r>
              <a:rPr lang="ko-KR" altLang="en-US" sz="2400" spc="-150" dirty="0">
                <a:solidFill>
                  <a:srgbClr val="385D8A"/>
                </a:solidFill>
              </a:rPr>
              <a:t>정전 사례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6558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12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788E25D-9B79-4E30-85B2-647E3CE2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23750" r="5669" b="11151"/>
          <a:stretch/>
        </p:blipFill>
        <p:spPr>
          <a:xfrm>
            <a:off x="839416" y="836340"/>
            <a:ext cx="10513168" cy="55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58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  <a:cs typeface="+mn-cs"/>
              </a:rPr>
              <a:t>13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56A4B9BD-A746-4399-BF17-9CA2FDA01549}"/>
              </a:ext>
            </a:extLst>
          </p:cNvPr>
          <p:cNvSpPr txBox="1"/>
          <p:nvPr/>
        </p:nvSpPr>
        <p:spPr>
          <a:xfrm>
            <a:off x="1110778" y="18864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III.</a:t>
            </a:r>
            <a:r>
              <a:rPr lang="en-US" altLang="ko-KR" sz="2400" spc="-150" dirty="0">
                <a:solidFill>
                  <a:srgbClr val="385D8A"/>
                </a:solidFill>
              </a:rPr>
              <a:t> </a:t>
            </a:r>
            <a:r>
              <a:rPr lang="ko-KR" altLang="en-US" sz="2400" spc="-150" dirty="0">
                <a:solidFill>
                  <a:srgbClr val="385D8A"/>
                </a:solidFill>
              </a:rPr>
              <a:t>제품 필요성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DBB15-7EF6-4049-899B-4D35D0EAC2ED}"/>
              </a:ext>
            </a:extLst>
          </p:cNvPr>
          <p:cNvSpPr txBox="1"/>
          <p:nvPr/>
        </p:nvSpPr>
        <p:spPr>
          <a:xfrm>
            <a:off x="415925" y="896857"/>
            <a:ext cx="4768061" cy="7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순시 회생에너지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15 ~ 30kW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충전 가능 배터리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416C46E-3A9C-41CD-BEDC-9E91C3D65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42158"/>
            <a:ext cx="3590925" cy="3114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013AE5-920B-4E2C-8BF0-64CE2D97D5AF}"/>
              </a:ext>
            </a:extLst>
          </p:cNvPr>
          <p:cNvSpPr txBox="1"/>
          <p:nvPr/>
        </p:nvSpPr>
        <p:spPr>
          <a:xfrm>
            <a:off x="695400" y="4480817"/>
            <a:ext cx="61926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■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국내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ESS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및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UPS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납배터리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최대 충전전류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0.25C (0.1C – 1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시간 사용 전류의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10%]</a:t>
            </a: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*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순간 회생에너지 발생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1~2C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충전전류 발생 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50kW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급 회생인버터 충전시 약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120~150Ah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배터리 필요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31C9C-918D-44B6-8075-E70CB54C3E15}"/>
              </a:ext>
            </a:extLst>
          </p:cNvPr>
          <p:cNvSpPr txBox="1"/>
          <p:nvPr/>
        </p:nvSpPr>
        <p:spPr>
          <a:xfrm>
            <a:off x="7176120" y="4456833"/>
            <a:ext cx="4824536" cy="141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■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Hybrid ARD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15kW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배터리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(Cell 30Ah)</a:t>
            </a: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최대 충전전류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2.0C (60A)</a:t>
            </a: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50kW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급 인버터 회생에너지 충전 가능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BA87C19-2008-46B2-9DF1-E790864CF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40803" b="10542"/>
          <a:stretch/>
        </p:blipFill>
        <p:spPr>
          <a:xfrm>
            <a:off x="6600056" y="1369105"/>
            <a:ext cx="4680520" cy="31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58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  <a:cs typeface="+mn-cs"/>
              </a:rPr>
              <a:t>14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56A4B9BD-A746-4399-BF17-9CA2FDA01549}"/>
              </a:ext>
            </a:extLst>
          </p:cNvPr>
          <p:cNvSpPr txBox="1"/>
          <p:nvPr/>
        </p:nvSpPr>
        <p:spPr>
          <a:xfrm>
            <a:off x="1110778" y="18864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III.</a:t>
            </a:r>
            <a:r>
              <a:rPr lang="en-US" altLang="ko-KR" sz="2400" spc="-150" dirty="0">
                <a:solidFill>
                  <a:srgbClr val="385D8A"/>
                </a:solidFill>
              </a:rPr>
              <a:t> </a:t>
            </a:r>
            <a:r>
              <a:rPr lang="ko-KR" altLang="en-US" sz="2400" spc="-150" dirty="0">
                <a:solidFill>
                  <a:srgbClr val="385D8A"/>
                </a:solidFill>
              </a:rPr>
              <a:t>제품 필요성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DBB15-7EF6-4049-899B-4D35D0EAC2ED}"/>
              </a:ext>
            </a:extLst>
          </p:cNvPr>
          <p:cNvSpPr txBox="1"/>
          <p:nvPr/>
        </p:nvSpPr>
        <p:spPr>
          <a:xfrm>
            <a:off x="415925" y="896857"/>
            <a:ext cx="4768061" cy="74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기존 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UPS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정전시 회생에너지 충전 불가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DBCA1-83FC-4A54-8429-1A998CD14FE8}"/>
              </a:ext>
            </a:extLst>
          </p:cNvPr>
          <p:cNvSpPr txBox="1"/>
          <p:nvPr/>
        </p:nvSpPr>
        <p:spPr>
          <a:xfrm>
            <a:off x="2416675" y="5601100"/>
            <a:ext cx="3671428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기존 </a:t>
            </a:r>
            <a:r>
              <a:rPr lang="en-US" altLang="ko-KR" sz="12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UPS Topology</a:t>
            </a:r>
            <a:r>
              <a:rPr lang="ko-KR" altLang="en-US" sz="12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별 충전 전력 흐름 </a:t>
            </a:r>
            <a:r>
              <a:rPr lang="en-US" altLang="ko-KR" sz="12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04394-640E-4CDB-8C5F-36CCDD78BBCB}"/>
              </a:ext>
            </a:extLst>
          </p:cNvPr>
          <p:cNvSpPr txBox="1"/>
          <p:nvPr/>
        </p:nvSpPr>
        <p:spPr>
          <a:xfrm>
            <a:off x="8312187" y="5601100"/>
            <a:ext cx="2926276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정전시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Hybrid UPS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충전 전력 흐름 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7C330D-AE2F-4828-A4BD-BF8D7E117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6" y="1343121"/>
            <a:ext cx="6804558" cy="406359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53C7964-AF45-4883-83E9-D4C76F60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39" y="1447825"/>
            <a:ext cx="3249649" cy="4063591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540F150-3BFD-4870-8425-A758F7DD3148}"/>
              </a:ext>
            </a:extLst>
          </p:cNvPr>
          <p:cNvCxnSpPr/>
          <p:nvPr/>
        </p:nvCxnSpPr>
        <p:spPr>
          <a:xfrm>
            <a:off x="1991544" y="450912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97567DB-E35C-4C84-95F5-CECE8D62E73B}"/>
              </a:ext>
            </a:extLst>
          </p:cNvPr>
          <p:cNvCxnSpPr>
            <a:cxnSpLocks/>
          </p:cNvCxnSpPr>
          <p:nvPr/>
        </p:nvCxnSpPr>
        <p:spPr>
          <a:xfrm>
            <a:off x="1847528" y="2636912"/>
            <a:ext cx="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D9B159D-1F43-41A9-A991-ADB50352C265}"/>
              </a:ext>
            </a:extLst>
          </p:cNvPr>
          <p:cNvCxnSpPr>
            <a:cxnSpLocks/>
          </p:cNvCxnSpPr>
          <p:nvPr/>
        </p:nvCxnSpPr>
        <p:spPr>
          <a:xfrm>
            <a:off x="5572650" y="3789040"/>
            <a:ext cx="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88925E7-2004-4F53-AF6D-FF9AFA1A70E9}"/>
              </a:ext>
            </a:extLst>
          </p:cNvPr>
          <p:cNvCxnSpPr/>
          <p:nvPr/>
        </p:nvCxnSpPr>
        <p:spPr>
          <a:xfrm>
            <a:off x="1653340" y="2636912"/>
            <a:ext cx="1967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DB3A7AAB-7F5B-4E08-A753-4CFA8E260961}"/>
              </a:ext>
            </a:extLst>
          </p:cNvPr>
          <p:cNvCxnSpPr/>
          <p:nvPr/>
        </p:nvCxnSpPr>
        <p:spPr>
          <a:xfrm>
            <a:off x="5380683" y="3789040"/>
            <a:ext cx="1967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759C48F8-BA21-4953-A09B-CFED0DD9E7F1}"/>
              </a:ext>
            </a:extLst>
          </p:cNvPr>
          <p:cNvCxnSpPr>
            <a:cxnSpLocks/>
          </p:cNvCxnSpPr>
          <p:nvPr/>
        </p:nvCxnSpPr>
        <p:spPr>
          <a:xfrm>
            <a:off x="10013507" y="2276872"/>
            <a:ext cx="98881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D9130C46-2C90-40FA-B869-3BF86BD2E56D}"/>
              </a:ext>
            </a:extLst>
          </p:cNvPr>
          <p:cNvCxnSpPr>
            <a:cxnSpLocks/>
          </p:cNvCxnSpPr>
          <p:nvPr/>
        </p:nvCxnSpPr>
        <p:spPr>
          <a:xfrm>
            <a:off x="10005397" y="2276872"/>
            <a:ext cx="0" cy="28083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FE421AE-3686-4801-A203-C5AE00FF895B}"/>
              </a:ext>
            </a:extLst>
          </p:cNvPr>
          <p:cNvSpPr txBox="1"/>
          <p:nvPr/>
        </p:nvSpPr>
        <p:spPr>
          <a:xfrm>
            <a:off x="7392144" y="1916832"/>
            <a:ext cx="6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AC</a:t>
            </a:r>
          </a:p>
          <a:p>
            <a:r>
              <a:rPr lang="en-US" altLang="ko-KR" sz="1000" dirty="0"/>
              <a:t>Source</a:t>
            </a:r>
            <a:endParaRPr lang="ko-KR" alt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D2158F-6E99-479E-B1DD-AE79F467F911}"/>
              </a:ext>
            </a:extLst>
          </p:cNvPr>
          <p:cNvSpPr txBox="1"/>
          <p:nvPr/>
        </p:nvSpPr>
        <p:spPr>
          <a:xfrm>
            <a:off x="11101363" y="1958643"/>
            <a:ext cx="695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Output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013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15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A30BA35-25A9-43FA-8006-0E8E1DA0FF94}"/>
              </a:ext>
            </a:extLst>
          </p:cNvPr>
          <p:cNvSpPr txBox="1"/>
          <p:nvPr/>
        </p:nvSpPr>
        <p:spPr>
          <a:xfrm>
            <a:off x="1271464" y="141015"/>
            <a:ext cx="8647660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III.</a:t>
            </a:r>
            <a:r>
              <a:rPr lang="en-US" altLang="ko-KR" sz="2400" spc="-150" dirty="0">
                <a:solidFill>
                  <a:srgbClr val="385D8A"/>
                </a:solidFill>
              </a:rPr>
              <a:t> </a:t>
            </a:r>
            <a:r>
              <a:rPr lang="ko-KR" altLang="en-US" sz="2400" spc="-150" dirty="0">
                <a:solidFill>
                  <a:srgbClr val="385D8A"/>
                </a:solidFill>
              </a:rPr>
              <a:t>제품 필요성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0C11F-394F-4299-AB7A-187DF575D367}"/>
              </a:ext>
            </a:extLst>
          </p:cNvPr>
          <p:cNvSpPr txBox="1"/>
          <p:nvPr/>
        </p:nvSpPr>
        <p:spPr>
          <a:xfrm>
            <a:off x="415924" y="692150"/>
            <a:ext cx="6112124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 납품현장 실부하 시험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IX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타워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21" name="차트 20">
            <a:extLst>
              <a:ext uri="{FF2B5EF4-FFF2-40B4-BE49-F238E27FC236}">
                <a16:creationId xmlns:a16="http://schemas.microsoft.com/office/drawing/2014/main" id="{2727C47F-C69A-4FA3-A679-9546BB1708BA}"/>
              </a:ext>
            </a:extLst>
          </p:cNvPr>
          <p:cNvGraphicFramePr>
            <a:graphicFrameLocks/>
          </p:cNvGraphicFramePr>
          <p:nvPr/>
        </p:nvGraphicFramePr>
        <p:xfrm>
          <a:off x="623392" y="1286819"/>
          <a:ext cx="9712524" cy="456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직사각형 24">
            <a:extLst>
              <a:ext uri="{FF2B5EF4-FFF2-40B4-BE49-F238E27FC236}">
                <a16:creationId xmlns:a16="http://schemas.microsoft.com/office/drawing/2014/main" id="{4B701AAC-AB30-4FD7-93DA-5319B93FE057}"/>
              </a:ext>
            </a:extLst>
          </p:cNvPr>
          <p:cNvSpPr/>
          <p:nvPr/>
        </p:nvSpPr>
        <p:spPr>
          <a:xfrm>
            <a:off x="1559496" y="2250346"/>
            <a:ext cx="10513168" cy="730979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6D3A980-527E-413E-90F7-EC377977D5AE}"/>
              </a:ext>
            </a:extLst>
          </p:cNvPr>
          <p:cNvSpPr/>
          <p:nvPr/>
        </p:nvSpPr>
        <p:spPr>
          <a:xfrm>
            <a:off x="1559496" y="3019754"/>
            <a:ext cx="10513168" cy="175374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2674CD-761E-49A0-9277-8EC1490266CC}"/>
              </a:ext>
            </a:extLst>
          </p:cNvPr>
          <p:cNvSpPr txBox="1"/>
          <p:nvPr/>
        </p:nvSpPr>
        <p:spPr>
          <a:xfrm>
            <a:off x="10324828" y="2250346"/>
            <a:ext cx="174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회생 최대 전력</a:t>
            </a:r>
            <a:endParaRPr lang="en-US" altLang="ko-KR" dirty="0"/>
          </a:p>
          <a:p>
            <a:r>
              <a:rPr lang="ko-KR" altLang="en-US" dirty="0"/>
              <a:t> </a:t>
            </a:r>
            <a:r>
              <a:rPr lang="en-US" altLang="ko-KR" dirty="0">
                <a:highlight>
                  <a:srgbClr val="FF0000"/>
                </a:highlight>
              </a:rPr>
              <a:t>4.38</a:t>
            </a:r>
            <a:r>
              <a:rPr lang="en-US" altLang="ko-KR" dirty="0"/>
              <a:t>kW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39CD8F-46E7-4A1D-B6F7-A92A620C748D}"/>
              </a:ext>
            </a:extLst>
          </p:cNvPr>
          <p:cNvSpPr txBox="1"/>
          <p:nvPr/>
        </p:nvSpPr>
        <p:spPr>
          <a:xfrm>
            <a:off x="10324829" y="2997513"/>
            <a:ext cx="174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방전 최대 전력 </a:t>
            </a:r>
            <a:r>
              <a:rPr lang="en-US" altLang="ko-KR" dirty="0">
                <a:highlight>
                  <a:srgbClr val="FF0000"/>
                </a:highlight>
              </a:rPr>
              <a:t>15.33</a:t>
            </a:r>
            <a:r>
              <a:rPr lang="en-US" altLang="ko-KR" dirty="0"/>
              <a:t>kW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58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16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A30BA35-25A9-43FA-8006-0E8E1DA0FF94}"/>
              </a:ext>
            </a:extLst>
          </p:cNvPr>
          <p:cNvSpPr txBox="1"/>
          <p:nvPr/>
        </p:nvSpPr>
        <p:spPr>
          <a:xfrm>
            <a:off x="1271464" y="141015"/>
            <a:ext cx="8647660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III.</a:t>
            </a:r>
            <a:r>
              <a:rPr lang="en-US" altLang="ko-KR" sz="2400" spc="-150" dirty="0">
                <a:solidFill>
                  <a:srgbClr val="385D8A"/>
                </a:solidFill>
              </a:rPr>
              <a:t> </a:t>
            </a:r>
            <a:r>
              <a:rPr lang="ko-KR" altLang="en-US" sz="2400" spc="-150" dirty="0">
                <a:solidFill>
                  <a:srgbClr val="385D8A"/>
                </a:solidFill>
              </a:rPr>
              <a:t>제품 필요성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0C11F-394F-4299-AB7A-187DF575D367}"/>
              </a:ext>
            </a:extLst>
          </p:cNvPr>
          <p:cNvSpPr txBox="1"/>
          <p:nvPr/>
        </p:nvSpPr>
        <p:spPr>
          <a:xfrm>
            <a:off x="415924" y="692150"/>
            <a:ext cx="6112124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 납품현장 실부하 시험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IX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타워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DDD11-5EA8-4963-A7AD-C484D1E762EA}"/>
              </a:ext>
            </a:extLst>
          </p:cNvPr>
          <p:cNvSpPr txBox="1"/>
          <p:nvPr/>
        </p:nvSpPr>
        <p:spPr>
          <a:xfrm>
            <a:off x="852221" y="1124744"/>
            <a:ext cx="8772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승강기 용량 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4ton,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 인버터 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50kW, 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지상 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38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층 지하 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2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층 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, 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피난용 승강기</a:t>
            </a:r>
            <a:endParaRPr lang="en-US" altLang="ko-KR" sz="1600" b="1" dirty="0">
              <a:latin typeface="+mj-lt"/>
              <a:ea typeface="에스코어 드림 5 Medium" panose="020B0503030302020204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테스트시간 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: 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약 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1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시간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(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피난용승강기 운행 기준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승강기 상승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, 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하강 시간 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91~94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초</a:t>
            </a:r>
            <a:endParaRPr lang="en-US" altLang="ko-KR" sz="1600" b="1" dirty="0">
              <a:latin typeface="+mj-lt"/>
              <a:ea typeface="에스코어 드림 5 Medium" panose="020B0503030302020204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승강기 대기시간 </a:t>
            </a:r>
            <a:r>
              <a:rPr lang="en-US" altLang="ko-KR" sz="1600" b="1" dirty="0">
                <a:latin typeface="+mj-lt"/>
                <a:ea typeface="에스코어 드림 5 Medium" panose="020B0503030302020204" pitchFamily="34" charset="-127"/>
              </a:rPr>
              <a:t>38~60</a:t>
            </a:r>
            <a:r>
              <a:rPr lang="ko-KR" altLang="en-US" sz="1600" b="1" dirty="0">
                <a:latin typeface="+mj-lt"/>
                <a:ea typeface="에스코어 드림 5 Medium" panose="020B0503030302020204" pitchFamily="34" charset="-127"/>
              </a:rPr>
              <a:t>초</a:t>
            </a:r>
            <a:endParaRPr lang="en-US" altLang="ko-KR" sz="1600" b="1" dirty="0">
              <a:latin typeface="+mj-lt"/>
              <a:ea typeface="에스코어 드림 5 Medium" panose="020B0503030302020204" pitchFamily="34" charset="-127"/>
            </a:endParaRPr>
          </a:p>
        </p:txBody>
      </p:sp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D069B7F1-7CF4-42F6-B2F4-795DEF5F56F5}"/>
              </a:ext>
            </a:extLst>
          </p:cNvPr>
          <p:cNvGraphicFramePr>
            <a:graphicFrameLocks/>
          </p:cNvGraphicFramePr>
          <p:nvPr/>
        </p:nvGraphicFramePr>
        <p:xfrm>
          <a:off x="1541946" y="2288774"/>
          <a:ext cx="403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37A590-B8B9-45F6-8F09-DC57B19E5891}"/>
              </a:ext>
            </a:extLst>
          </p:cNvPr>
          <p:cNvSpPr txBox="1"/>
          <p:nvPr/>
        </p:nvSpPr>
        <p:spPr>
          <a:xfrm>
            <a:off x="6129923" y="2288774"/>
            <a:ext cx="3551797" cy="124649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승강기 상승으로 인한 회생충전 구간</a:t>
            </a:r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충전 시간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</a:t>
            </a:r>
            <a:endParaRPr lang="en-US" altLang="ko-K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 상승 시 충전량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400Wh</a:t>
            </a:r>
          </a:p>
          <a:p>
            <a:r>
              <a:rPr lang="ko-KR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충전 순시 전력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15kW</a:t>
            </a:r>
          </a:p>
          <a:p>
            <a:r>
              <a:rPr lang="ko-KR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Battery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최대 충전 전류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57A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21BB1E8-53D3-42EB-A6E2-141B34FE1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933056"/>
            <a:ext cx="4032000" cy="25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B97A23-A523-448F-A95F-C3CD8AE7C41B}"/>
              </a:ext>
            </a:extLst>
          </p:cNvPr>
          <p:cNvSpPr txBox="1"/>
          <p:nvPr/>
        </p:nvSpPr>
        <p:spPr>
          <a:xfrm>
            <a:off x="2273405" y="5035328"/>
            <a:ext cx="3361646" cy="1246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승강기 하강으로 인한 방전 구간</a:t>
            </a:r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방전 시간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</a:t>
            </a:r>
            <a:endParaRPr lang="en-US" altLang="ko-K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 하강 시 방전량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1.27kWh</a:t>
            </a:r>
          </a:p>
          <a:p>
            <a:r>
              <a:rPr lang="ko-KR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방전 순시 전력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50kW</a:t>
            </a:r>
          </a:p>
          <a:p>
            <a:r>
              <a:rPr lang="ko-KR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Battery</a:t>
            </a:r>
            <a:r>
              <a:rPr lang="ko-KR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최대 방전 전류 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148A</a:t>
            </a:r>
            <a:endParaRPr lang="ko-KR" alt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405F106-CE14-4AB3-990B-24C98997D3A6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5635051" y="5450827"/>
            <a:ext cx="1047916" cy="207749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E3AE69B-81C8-4F7D-84E8-400D2D5C9FED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807968" y="3033487"/>
            <a:ext cx="351040" cy="174040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0D3B72F-DF4D-4FE2-870E-9568B68CAD12}"/>
              </a:ext>
            </a:extLst>
          </p:cNvPr>
          <p:cNvSpPr/>
          <p:nvPr/>
        </p:nvSpPr>
        <p:spPr>
          <a:xfrm>
            <a:off x="1343472" y="2842037"/>
            <a:ext cx="4464496" cy="730979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2222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8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17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A30BA35-25A9-43FA-8006-0E8E1DA0FF94}"/>
              </a:ext>
            </a:extLst>
          </p:cNvPr>
          <p:cNvSpPr txBox="1"/>
          <p:nvPr/>
        </p:nvSpPr>
        <p:spPr>
          <a:xfrm>
            <a:off x="1271464" y="141015"/>
            <a:ext cx="8647660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III.</a:t>
            </a:r>
            <a:r>
              <a:rPr lang="en-US" altLang="ko-KR" sz="2400" spc="-150" dirty="0">
                <a:solidFill>
                  <a:srgbClr val="385D8A"/>
                </a:solidFill>
              </a:rPr>
              <a:t> </a:t>
            </a:r>
            <a:r>
              <a:rPr lang="ko-KR" altLang="en-US" sz="2400" spc="-150" dirty="0">
                <a:solidFill>
                  <a:srgbClr val="385D8A"/>
                </a:solidFill>
              </a:rPr>
              <a:t>제품 필요성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0C11F-394F-4299-AB7A-187DF575D367}"/>
              </a:ext>
            </a:extLst>
          </p:cNvPr>
          <p:cNvSpPr txBox="1"/>
          <p:nvPr/>
        </p:nvSpPr>
        <p:spPr>
          <a:xfrm>
            <a:off x="415924" y="692150"/>
            <a:ext cx="5104011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 회생전력 시험 파형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(GYG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타워테스트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9253D8F-FB14-4E97-9835-7535FD545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14924" r="27546" b="14006"/>
          <a:stretch/>
        </p:blipFill>
        <p:spPr>
          <a:xfrm>
            <a:off x="336832" y="1988839"/>
            <a:ext cx="5705352" cy="3720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ACCE06-E73A-4DDD-BF14-FD3FA2518FB1}"/>
              </a:ext>
            </a:extLst>
          </p:cNvPr>
          <p:cNvSpPr txBox="1"/>
          <p:nvPr/>
        </p:nvSpPr>
        <p:spPr>
          <a:xfrm>
            <a:off x="993047" y="5836518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UPSC Iink </a:t>
            </a:r>
            <a:r>
              <a:rPr lang="ko-KR" altLang="en-US" b="1" dirty="0">
                <a:latin typeface="+mj-ea"/>
                <a:ea typeface="+mj-ea"/>
              </a:rPr>
              <a:t>전압 </a:t>
            </a:r>
            <a:r>
              <a:rPr lang="en-US" altLang="ko-KR" b="1" dirty="0">
                <a:latin typeface="+mj-ea"/>
                <a:ea typeface="+mj-ea"/>
              </a:rPr>
              <a:t>(</a:t>
            </a:r>
            <a:r>
              <a:rPr lang="ko-KR" altLang="en-US" b="1" dirty="0">
                <a:highlight>
                  <a:srgbClr val="FFFF00"/>
                </a:highlight>
                <a:latin typeface="+mj-ea"/>
                <a:ea typeface="+mj-ea"/>
              </a:rPr>
              <a:t>노</a:t>
            </a:r>
            <a:r>
              <a:rPr lang="en-US" altLang="ko-KR" b="1" dirty="0">
                <a:latin typeface="+mj-ea"/>
                <a:ea typeface="+mj-ea"/>
              </a:rPr>
              <a:t>)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9E8582-96F3-4A8C-B0FD-293602173368}"/>
              </a:ext>
            </a:extLst>
          </p:cNvPr>
          <p:cNvSpPr txBox="1"/>
          <p:nvPr/>
        </p:nvSpPr>
        <p:spPr>
          <a:xfrm>
            <a:off x="1844055" y="6209436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AC IN </a:t>
            </a:r>
            <a:r>
              <a:rPr lang="ko-KR" altLang="en-US" b="1" dirty="0">
                <a:latin typeface="+mj-ea"/>
                <a:ea typeface="+mj-ea"/>
              </a:rPr>
              <a:t>전압</a:t>
            </a:r>
            <a:r>
              <a:rPr lang="en-US" altLang="ko-KR" b="1" dirty="0">
                <a:latin typeface="+mj-ea"/>
                <a:ea typeface="+mj-ea"/>
              </a:rPr>
              <a:t>(</a:t>
            </a:r>
            <a:r>
              <a:rPr lang="ko-KR" altLang="en-US" b="1" dirty="0">
                <a:highlight>
                  <a:srgbClr val="FF0000"/>
                </a:highlight>
                <a:latin typeface="+mj-ea"/>
                <a:ea typeface="+mj-ea"/>
              </a:rPr>
              <a:t>빨</a:t>
            </a:r>
            <a:r>
              <a:rPr lang="en-US" altLang="ko-KR" b="1" dirty="0">
                <a:latin typeface="+mj-ea"/>
                <a:ea typeface="+mj-ea"/>
              </a:rPr>
              <a:t>)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F8A6D-B1C8-46FE-ADAD-668419C6860B}"/>
              </a:ext>
            </a:extLst>
          </p:cNvPr>
          <p:cNvSpPr txBox="1"/>
          <p:nvPr/>
        </p:nvSpPr>
        <p:spPr>
          <a:xfrm>
            <a:off x="714498" y="1124744"/>
            <a:ext cx="570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 - </a:t>
            </a:r>
            <a:r>
              <a:rPr lang="ko-KR" altLang="en-US" b="1" dirty="0">
                <a:solidFill>
                  <a:schemeClr val="bg2">
                    <a:lumMod val="75000"/>
                  </a:schemeClr>
                </a:solidFill>
              </a:rPr>
              <a:t>승강기 하강시 정전발생</a:t>
            </a:r>
            <a:endParaRPr lang="en-US" altLang="ko-KR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ko-KR" altLang="en-US" b="1" dirty="0">
                <a:solidFill>
                  <a:schemeClr val="bg2">
                    <a:lumMod val="75000"/>
                  </a:schemeClr>
                </a:solidFill>
              </a:rPr>
              <a:t>시험결과 </a:t>
            </a:r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ko-KR" altLang="en-US" b="1" dirty="0">
                <a:solidFill>
                  <a:schemeClr val="bg2">
                    <a:lumMod val="75000"/>
                  </a:schemeClr>
                </a:solidFill>
              </a:rPr>
              <a:t>승강기 멈춤 없이 동작함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0964B-7FFB-4E91-9A3F-84767AF06DB9}"/>
              </a:ext>
            </a:extLst>
          </p:cNvPr>
          <p:cNvSpPr txBox="1"/>
          <p:nvPr/>
        </p:nvSpPr>
        <p:spPr>
          <a:xfrm>
            <a:off x="6744073" y="5858688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ea"/>
                <a:ea typeface="+mj-ea"/>
              </a:rPr>
              <a:t>승강기</a:t>
            </a:r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부하 </a:t>
            </a:r>
            <a:r>
              <a:rPr lang="en-US" altLang="ko-KR" b="1" dirty="0">
                <a:latin typeface="+mj-ea"/>
                <a:ea typeface="+mj-ea"/>
              </a:rPr>
              <a:t>DC </a:t>
            </a:r>
            <a:r>
              <a:rPr lang="ko-KR" altLang="en-US" b="1" dirty="0">
                <a:latin typeface="+mj-ea"/>
                <a:ea typeface="+mj-ea"/>
              </a:rPr>
              <a:t>전류 </a:t>
            </a:r>
            <a:r>
              <a:rPr lang="en-US" altLang="ko-KR" b="1" dirty="0">
                <a:latin typeface="+mj-ea"/>
                <a:ea typeface="+mj-ea"/>
              </a:rPr>
              <a:t>(</a:t>
            </a:r>
            <a:r>
              <a:rPr lang="ko-KR" altLang="en-US" b="1" dirty="0">
                <a:highlight>
                  <a:srgbClr val="00FF00"/>
                </a:highlight>
                <a:latin typeface="+mj-ea"/>
                <a:ea typeface="+mj-ea"/>
              </a:rPr>
              <a:t>초</a:t>
            </a:r>
            <a:r>
              <a:rPr lang="en-US" altLang="ko-KR" b="1" dirty="0">
                <a:latin typeface="+mj-ea"/>
                <a:ea typeface="+mj-ea"/>
              </a:rPr>
              <a:t>)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AF2E9-D01D-48EA-87A6-142DC52FD482}"/>
              </a:ext>
            </a:extLst>
          </p:cNvPr>
          <p:cNvSpPr txBox="1"/>
          <p:nvPr/>
        </p:nvSpPr>
        <p:spPr>
          <a:xfrm>
            <a:off x="7748711" y="622802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AC IN</a:t>
            </a:r>
            <a:r>
              <a:rPr lang="ko-KR" altLang="en-US" b="1" dirty="0">
                <a:latin typeface="+mj-ea"/>
                <a:ea typeface="+mj-ea"/>
              </a:rPr>
              <a:t> 전류 </a:t>
            </a:r>
            <a:r>
              <a:rPr lang="en-US" altLang="ko-KR" b="1" dirty="0">
                <a:latin typeface="+mj-ea"/>
                <a:ea typeface="+mj-ea"/>
              </a:rPr>
              <a:t>(</a:t>
            </a:r>
            <a:r>
              <a:rPr lang="ko-KR" altLang="en-US" b="1" dirty="0">
                <a:highlight>
                  <a:srgbClr val="00FFFF"/>
                </a:highlight>
                <a:latin typeface="+mj-ea"/>
                <a:ea typeface="+mj-ea"/>
              </a:rPr>
              <a:t>하</a:t>
            </a:r>
            <a:r>
              <a:rPr lang="en-US" altLang="ko-KR" b="1" dirty="0">
                <a:latin typeface="+mj-ea"/>
                <a:ea typeface="+mj-ea"/>
              </a:rPr>
              <a:t>)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2A0AB8C3-03B0-41F8-B897-85108C05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4" t="19335" r="25482" b="19698"/>
          <a:stretch/>
        </p:blipFill>
        <p:spPr>
          <a:xfrm>
            <a:off x="6166529" y="1966655"/>
            <a:ext cx="5681979" cy="3720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188C4D-4BBC-413C-833B-64CF0EC2157B}"/>
              </a:ext>
            </a:extLst>
          </p:cNvPr>
          <p:cNvSpPr txBox="1"/>
          <p:nvPr/>
        </p:nvSpPr>
        <p:spPr>
          <a:xfrm>
            <a:off x="6067895" y="1128090"/>
            <a:ext cx="411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 - </a:t>
            </a:r>
            <a:r>
              <a:rPr lang="ko-KR" altLang="en-US" b="1" dirty="0">
                <a:solidFill>
                  <a:schemeClr val="bg2">
                    <a:lumMod val="75000"/>
                  </a:schemeClr>
                </a:solidFill>
              </a:rPr>
              <a:t>승강기  상승시 정전발생</a:t>
            </a:r>
            <a:endParaRPr lang="en-US" altLang="ko-KR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ko-KR" altLang="en-US" b="1" dirty="0">
                <a:solidFill>
                  <a:schemeClr val="bg2">
                    <a:lumMod val="75000"/>
                  </a:schemeClr>
                </a:solidFill>
              </a:rPr>
              <a:t>시험결과</a:t>
            </a:r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ko-KR" altLang="en-US" b="1" dirty="0">
                <a:solidFill>
                  <a:schemeClr val="bg2">
                    <a:lumMod val="75000"/>
                  </a:schemeClr>
                </a:solidFill>
              </a:rPr>
              <a:t>승강기 멈춤 없이 동작함</a:t>
            </a:r>
          </a:p>
        </p:txBody>
      </p:sp>
    </p:spTree>
    <p:extLst>
      <p:ext uri="{BB962C8B-B14F-4D97-AF65-F5344CB8AC3E}">
        <p14:creationId xmlns:p14="http://schemas.microsoft.com/office/powerpoint/2010/main" val="15939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58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  <a:cs typeface="+mn-cs"/>
              </a:rPr>
              <a:t>18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56A4B9BD-A746-4399-BF17-9CA2FDA01549}"/>
              </a:ext>
            </a:extLst>
          </p:cNvPr>
          <p:cNvSpPr txBox="1"/>
          <p:nvPr/>
        </p:nvSpPr>
        <p:spPr>
          <a:xfrm>
            <a:off x="1110778" y="18864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III.</a:t>
            </a:r>
            <a:r>
              <a:rPr lang="en-US" altLang="ko-KR" sz="2400" spc="-150" dirty="0">
                <a:solidFill>
                  <a:srgbClr val="385D8A"/>
                </a:solidFill>
              </a:rPr>
              <a:t> </a:t>
            </a:r>
            <a:r>
              <a:rPr lang="ko-KR" altLang="en-US" sz="2400" spc="-150" dirty="0">
                <a:solidFill>
                  <a:srgbClr val="385D8A"/>
                </a:solidFill>
              </a:rPr>
              <a:t>제품 필요성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2C0556-5374-414B-BD2B-7F73860BB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23750" r="7155" b="11151"/>
          <a:stretch/>
        </p:blipFill>
        <p:spPr>
          <a:xfrm>
            <a:off x="767408" y="836340"/>
            <a:ext cx="10657184" cy="5745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50886" y="2665602"/>
            <a:ext cx="720725" cy="543172"/>
            <a:chOff x="1038" y="2103"/>
            <a:chExt cx="454" cy="431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043" y="2103"/>
              <a:ext cx="432" cy="431"/>
              <a:chOff x="793" y="2068"/>
              <a:chExt cx="432" cy="431"/>
            </a:xfrm>
          </p:grpSpPr>
          <p:sp>
            <p:nvSpPr>
              <p:cNvPr id="6" name="Oval 13"/>
              <p:cNvSpPr>
                <a:spLocks noChangeArrowheads="1"/>
              </p:cNvSpPr>
              <p:nvPr/>
            </p:nvSpPr>
            <p:spPr bwMode="auto">
              <a:xfrm>
                <a:off x="793" y="2068"/>
                <a:ext cx="432" cy="43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0CD23"/>
                  </a:gs>
                  <a:gs pos="100000">
                    <a:srgbClr val="29852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10350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" name="Oval 14"/>
              <p:cNvSpPr>
                <a:spLocks noChangeArrowheads="1"/>
              </p:cNvSpPr>
              <p:nvPr/>
            </p:nvSpPr>
            <p:spPr bwMode="auto">
              <a:xfrm>
                <a:off x="807" y="2082"/>
                <a:ext cx="404" cy="403"/>
              </a:xfrm>
              <a:prstGeom prst="ellipse">
                <a:avLst/>
              </a:prstGeom>
              <a:gradFill rotWithShape="1">
                <a:gsLst>
                  <a:gs pos="0">
                    <a:srgbClr val="64B900"/>
                  </a:gs>
                  <a:gs pos="50000">
                    <a:srgbClr val="9CDB2C"/>
                  </a:gs>
                  <a:gs pos="100000">
                    <a:srgbClr val="64B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" name="Oval 15"/>
              <p:cNvSpPr>
                <a:spLocks noChangeArrowheads="1"/>
              </p:cNvSpPr>
              <p:nvPr/>
            </p:nvSpPr>
            <p:spPr bwMode="auto">
              <a:xfrm>
                <a:off x="824" y="2098"/>
                <a:ext cx="370" cy="37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CDB2C"/>
                  </a:gs>
                  <a:gs pos="100000">
                    <a:srgbClr val="29852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>
                <a:off x="845" y="2111"/>
                <a:ext cx="328" cy="347"/>
              </a:xfrm>
              <a:prstGeom prst="ellipse">
                <a:avLst/>
              </a:prstGeom>
              <a:gradFill rotWithShape="1">
                <a:gsLst>
                  <a:gs pos="0">
                    <a:srgbClr val="D9F1AF"/>
                  </a:gs>
                  <a:gs pos="50000">
                    <a:srgbClr val="D9F1AF">
                      <a:gamma/>
                      <a:shade val="92157"/>
                      <a:invGamma/>
                      <a:alpha val="20000"/>
                    </a:srgbClr>
                  </a:gs>
                  <a:gs pos="100000">
                    <a:srgbClr val="D9F1A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1038" y="2154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  2</a:t>
              </a: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3846830" y="3589991"/>
            <a:ext cx="720725" cy="543172"/>
            <a:chOff x="1038" y="2103"/>
            <a:chExt cx="454" cy="431"/>
          </a:xfrm>
        </p:grpSpPr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1043" y="2103"/>
              <a:ext cx="432" cy="431"/>
              <a:chOff x="793" y="2068"/>
              <a:chExt cx="432" cy="431"/>
            </a:xfrm>
          </p:grpSpPr>
          <p:sp>
            <p:nvSpPr>
              <p:cNvPr id="13" name="Oval 20"/>
              <p:cNvSpPr>
                <a:spLocks noChangeArrowheads="1"/>
              </p:cNvSpPr>
              <p:nvPr/>
            </p:nvSpPr>
            <p:spPr bwMode="auto">
              <a:xfrm>
                <a:off x="793" y="2068"/>
                <a:ext cx="432" cy="43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0CD23"/>
                  </a:gs>
                  <a:gs pos="100000">
                    <a:srgbClr val="29852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10350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" name="Oval 21"/>
              <p:cNvSpPr>
                <a:spLocks noChangeArrowheads="1"/>
              </p:cNvSpPr>
              <p:nvPr/>
            </p:nvSpPr>
            <p:spPr bwMode="auto">
              <a:xfrm>
                <a:off x="807" y="2082"/>
                <a:ext cx="404" cy="403"/>
              </a:xfrm>
              <a:prstGeom prst="ellipse">
                <a:avLst/>
              </a:prstGeom>
              <a:gradFill rotWithShape="1">
                <a:gsLst>
                  <a:gs pos="0">
                    <a:srgbClr val="64B900"/>
                  </a:gs>
                  <a:gs pos="50000">
                    <a:srgbClr val="9CDB2C"/>
                  </a:gs>
                  <a:gs pos="100000">
                    <a:srgbClr val="64B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" name="Oval 22"/>
              <p:cNvSpPr>
                <a:spLocks noChangeArrowheads="1"/>
              </p:cNvSpPr>
              <p:nvPr/>
            </p:nvSpPr>
            <p:spPr bwMode="auto">
              <a:xfrm>
                <a:off x="824" y="2098"/>
                <a:ext cx="370" cy="37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CDB2C"/>
                  </a:gs>
                  <a:gs pos="100000">
                    <a:srgbClr val="29852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" name="Oval 23"/>
              <p:cNvSpPr>
                <a:spLocks noChangeArrowheads="1"/>
              </p:cNvSpPr>
              <p:nvPr/>
            </p:nvSpPr>
            <p:spPr bwMode="auto">
              <a:xfrm>
                <a:off x="845" y="2111"/>
                <a:ext cx="328" cy="347"/>
              </a:xfrm>
              <a:prstGeom prst="ellipse">
                <a:avLst/>
              </a:prstGeom>
              <a:gradFill rotWithShape="1">
                <a:gsLst>
                  <a:gs pos="0">
                    <a:srgbClr val="D9F1AF"/>
                  </a:gs>
                  <a:gs pos="50000">
                    <a:srgbClr val="D9F1AF">
                      <a:gamma/>
                      <a:shade val="92157"/>
                      <a:invGamma/>
                      <a:alpha val="20000"/>
                    </a:srgbClr>
                  </a:gs>
                  <a:gs pos="100000">
                    <a:srgbClr val="D9F1A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038" y="2154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  3</a:t>
              </a:r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3400982" y="4495875"/>
            <a:ext cx="720725" cy="543172"/>
            <a:chOff x="1038" y="2103"/>
            <a:chExt cx="454" cy="431"/>
          </a:xfrm>
        </p:grpSpPr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1043" y="2103"/>
              <a:ext cx="432" cy="431"/>
              <a:chOff x="793" y="2068"/>
              <a:chExt cx="432" cy="431"/>
            </a:xfrm>
          </p:grpSpPr>
          <p:sp>
            <p:nvSpPr>
              <p:cNvPr id="20" name="Oval 27"/>
              <p:cNvSpPr>
                <a:spLocks noChangeArrowheads="1"/>
              </p:cNvSpPr>
              <p:nvPr/>
            </p:nvSpPr>
            <p:spPr bwMode="auto">
              <a:xfrm>
                <a:off x="793" y="2068"/>
                <a:ext cx="432" cy="43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0CD23"/>
                  </a:gs>
                  <a:gs pos="100000">
                    <a:srgbClr val="29852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10350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" name="Oval 28"/>
              <p:cNvSpPr>
                <a:spLocks noChangeArrowheads="1"/>
              </p:cNvSpPr>
              <p:nvPr/>
            </p:nvSpPr>
            <p:spPr bwMode="auto">
              <a:xfrm>
                <a:off x="807" y="2082"/>
                <a:ext cx="404" cy="403"/>
              </a:xfrm>
              <a:prstGeom prst="ellipse">
                <a:avLst/>
              </a:prstGeom>
              <a:gradFill rotWithShape="1">
                <a:gsLst>
                  <a:gs pos="0">
                    <a:srgbClr val="64B900"/>
                  </a:gs>
                  <a:gs pos="50000">
                    <a:srgbClr val="9CDB2C"/>
                  </a:gs>
                  <a:gs pos="100000">
                    <a:srgbClr val="64B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" name="Oval 29"/>
              <p:cNvSpPr>
                <a:spLocks noChangeArrowheads="1"/>
              </p:cNvSpPr>
              <p:nvPr/>
            </p:nvSpPr>
            <p:spPr bwMode="auto">
              <a:xfrm>
                <a:off x="824" y="2098"/>
                <a:ext cx="370" cy="37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CDB2C"/>
                  </a:gs>
                  <a:gs pos="100000">
                    <a:srgbClr val="29852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3" name="Oval 30"/>
              <p:cNvSpPr>
                <a:spLocks noChangeArrowheads="1"/>
              </p:cNvSpPr>
              <p:nvPr/>
            </p:nvSpPr>
            <p:spPr bwMode="auto">
              <a:xfrm>
                <a:off x="845" y="2111"/>
                <a:ext cx="328" cy="347"/>
              </a:xfrm>
              <a:prstGeom prst="ellipse">
                <a:avLst/>
              </a:prstGeom>
              <a:gradFill rotWithShape="1">
                <a:gsLst>
                  <a:gs pos="0">
                    <a:srgbClr val="D9F1AF"/>
                  </a:gs>
                  <a:gs pos="50000">
                    <a:srgbClr val="D9F1AF">
                      <a:gamma/>
                      <a:shade val="92157"/>
                      <a:invGamma/>
                      <a:alpha val="20000"/>
                    </a:srgbClr>
                  </a:gs>
                  <a:gs pos="100000">
                    <a:srgbClr val="D9F1A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038" y="2154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  4</a:t>
              </a:r>
            </a:p>
          </p:txBody>
        </p:sp>
      </p:grp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4799856" y="1798175"/>
            <a:ext cx="720725" cy="543171"/>
            <a:chOff x="1038" y="2103"/>
            <a:chExt cx="454" cy="431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043" y="2103"/>
              <a:ext cx="432" cy="431"/>
              <a:chOff x="793" y="2068"/>
              <a:chExt cx="432" cy="431"/>
            </a:xfrm>
          </p:grpSpPr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793" y="2068"/>
                <a:ext cx="432" cy="43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0CD23"/>
                  </a:gs>
                  <a:gs pos="100000">
                    <a:srgbClr val="29852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10350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807" y="2082"/>
                <a:ext cx="404" cy="403"/>
              </a:xfrm>
              <a:prstGeom prst="ellipse">
                <a:avLst/>
              </a:prstGeom>
              <a:gradFill rotWithShape="1">
                <a:gsLst>
                  <a:gs pos="0">
                    <a:srgbClr val="64B900"/>
                  </a:gs>
                  <a:gs pos="50000">
                    <a:srgbClr val="9CDB2C"/>
                  </a:gs>
                  <a:gs pos="100000">
                    <a:srgbClr val="64B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824" y="2098"/>
                <a:ext cx="370" cy="37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CDB2C"/>
                  </a:gs>
                  <a:gs pos="100000">
                    <a:srgbClr val="29852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845" y="2111"/>
                <a:ext cx="328" cy="347"/>
              </a:xfrm>
              <a:prstGeom prst="ellipse">
                <a:avLst/>
              </a:prstGeom>
              <a:gradFill rotWithShape="1">
                <a:gsLst>
                  <a:gs pos="0">
                    <a:srgbClr val="D9F1AF"/>
                  </a:gs>
                  <a:gs pos="50000">
                    <a:srgbClr val="D9F1AF">
                      <a:gamma/>
                      <a:shade val="92157"/>
                      <a:invGamma/>
                      <a:alpha val="20000"/>
                    </a:srgbClr>
                  </a:gs>
                  <a:gs pos="100000">
                    <a:srgbClr val="D9F1A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038" y="2154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  1</a:t>
              </a:r>
            </a:p>
          </p:txBody>
        </p:sp>
      </p:grpSp>
      <p:grpSp>
        <p:nvGrpSpPr>
          <p:cNvPr id="71" name="Group 25"/>
          <p:cNvGrpSpPr>
            <a:grpSpLocks/>
          </p:cNvGrpSpPr>
          <p:nvPr/>
        </p:nvGrpSpPr>
        <p:grpSpPr bwMode="auto">
          <a:xfrm>
            <a:off x="2887365" y="5476728"/>
            <a:ext cx="720725" cy="543172"/>
            <a:chOff x="1038" y="2103"/>
            <a:chExt cx="454" cy="431"/>
          </a:xfrm>
        </p:grpSpPr>
        <p:grpSp>
          <p:nvGrpSpPr>
            <p:cNvPr id="72" name="Group 26"/>
            <p:cNvGrpSpPr>
              <a:grpSpLocks/>
            </p:cNvGrpSpPr>
            <p:nvPr/>
          </p:nvGrpSpPr>
          <p:grpSpPr bwMode="auto">
            <a:xfrm>
              <a:off x="1043" y="2103"/>
              <a:ext cx="432" cy="431"/>
              <a:chOff x="793" y="2068"/>
              <a:chExt cx="432" cy="431"/>
            </a:xfrm>
          </p:grpSpPr>
          <p:sp>
            <p:nvSpPr>
              <p:cNvPr id="74" name="Oval 27"/>
              <p:cNvSpPr>
                <a:spLocks noChangeArrowheads="1"/>
              </p:cNvSpPr>
              <p:nvPr/>
            </p:nvSpPr>
            <p:spPr bwMode="auto">
              <a:xfrm>
                <a:off x="793" y="2068"/>
                <a:ext cx="432" cy="43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0CD23"/>
                  </a:gs>
                  <a:gs pos="100000">
                    <a:srgbClr val="29852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10350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5" name="Oval 28"/>
              <p:cNvSpPr>
                <a:spLocks noChangeArrowheads="1"/>
              </p:cNvSpPr>
              <p:nvPr/>
            </p:nvSpPr>
            <p:spPr bwMode="auto">
              <a:xfrm>
                <a:off x="807" y="2082"/>
                <a:ext cx="404" cy="403"/>
              </a:xfrm>
              <a:prstGeom prst="ellipse">
                <a:avLst/>
              </a:prstGeom>
              <a:gradFill rotWithShape="1">
                <a:gsLst>
                  <a:gs pos="0">
                    <a:srgbClr val="64B900"/>
                  </a:gs>
                  <a:gs pos="50000">
                    <a:srgbClr val="9CDB2C"/>
                  </a:gs>
                  <a:gs pos="100000">
                    <a:srgbClr val="64B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6" name="Oval 29"/>
              <p:cNvSpPr>
                <a:spLocks noChangeArrowheads="1"/>
              </p:cNvSpPr>
              <p:nvPr/>
            </p:nvSpPr>
            <p:spPr bwMode="auto">
              <a:xfrm>
                <a:off x="824" y="2098"/>
                <a:ext cx="370" cy="371"/>
              </a:xfrm>
              <a:prstGeom prst="ellipse">
                <a:avLst/>
              </a:prstGeom>
              <a:gradFill rotWithShape="1">
                <a:gsLst>
                  <a:gs pos="0">
                    <a:srgbClr val="298527"/>
                  </a:gs>
                  <a:gs pos="50000">
                    <a:srgbClr val="9CDB2C"/>
                  </a:gs>
                  <a:gs pos="100000">
                    <a:srgbClr val="298527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7" name="Oval 30"/>
              <p:cNvSpPr>
                <a:spLocks noChangeArrowheads="1"/>
              </p:cNvSpPr>
              <p:nvPr/>
            </p:nvSpPr>
            <p:spPr bwMode="auto">
              <a:xfrm>
                <a:off x="845" y="2111"/>
                <a:ext cx="328" cy="347"/>
              </a:xfrm>
              <a:prstGeom prst="ellipse">
                <a:avLst/>
              </a:prstGeom>
              <a:gradFill rotWithShape="1">
                <a:gsLst>
                  <a:gs pos="0">
                    <a:srgbClr val="D9F1AF"/>
                  </a:gs>
                  <a:gs pos="50000">
                    <a:srgbClr val="D9F1AF">
                      <a:gamma/>
                      <a:shade val="92157"/>
                      <a:invGamma/>
                      <a:alpha val="20000"/>
                    </a:srgbClr>
                  </a:gs>
                  <a:gs pos="100000">
                    <a:srgbClr val="D9F1A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73" name="Text Box 31"/>
            <p:cNvSpPr txBox="1">
              <a:spLocks noChangeArrowheads="1"/>
            </p:cNvSpPr>
            <p:nvPr/>
          </p:nvSpPr>
          <p:spPr bwMode="auto">
            <a:xfrm>
              <a:off x="1038" y="2154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0161" dir="11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  5</a:t>
              </a:r>
            </a:p>
          </p:txBody>
        </p:sp>
      </p:grpSp>
      <p:sp>
        <p:nvSpPr>
          <p:cNvPr id="88" name="제목 1">
            <a:extLst>
              <a:ext uri="{FF2B5EF4-FFF2-40B4-BE49-F238E27FC236}">
                <a16:creationId xmlns:a16="http://schemas.microsoft.com/office/drawing/2014/main" id="{D5A103E4-A144-492B-B847-E6CB1384FD39}"/>
              </a:ext>
            </a:extLst>
          </p:cNvPr>
          <p:cNvSpPr txBox="1">
            <a:spLocks/>
          </p:cNvSpPr>
          <p:nvPr/>
        </p:nvSpPr>
        <p:spPr>
          <a:xfrm>
            <a:off x="2783632" y="780597"/>
            <a:ext cx="6560559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 pitchFamily="34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 pitchFamily="34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 pitchFamily="34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algn="ctr"/>
            <a:r>
              <a:rPr lang="ko-KR" altLang="en-US" kern="0" dirty="0">
                <a:solidFill>
                  <a:srgbClr val="385D8A"/>
                </a:solidFill>
              </a:rPr>
              <a:t>목   차</a:t>
            </a:r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1D4AE32F-B500-4973-B56C-A2AC4BD66CAC}"/>
              </a:ext>
            </a:extLst>
          </p:cNvPr>
          <p:cNvGrpSpPr/>
          <p:nvPr/>
        </p:nvGrpSpPr>
        <p:grpSpPr>
          <a:xfrm>
            <a:off x="5639111" y="1786202"/>
            <a:ext cx="4909836" cy="570034"/>
            <a:chOff x="3327525" y="5878486"/>
            <a:chExt cx="3960042" cy="57003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176E1F2-2A62-417F-AEB3-1E8CD8DE0046}"/>
                </a:ext>
              </a:extLst>
            </p:cNvPr>
            <p:cNvSpPr txBox="1"/>
            <p:nvPr/>
          </p:nvSpPr>
          <p:spPr>
            <a:xfrm>
              <a:off x="6043327" y="5972918"/>
              <a:ext cx="2731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 dirty="0">
                  <a:latin typeface="맑은 고딕"/>
                  <a:ea typeface="맑은 고딕"/>
                </a:rPr>
                <a:t>1</a:t>
              </a:r>
              <a:endParaRPr lang="en-US" altLang="ko-KR" sz="1200" b="1" dirty="0"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06" name="AutoShape 86">
              <a:extLst>
                <a:ext uri="{FF2B5EF4-FFF2-40B4-BE49-F238E27FC236}">
                  <a16:creationId xmlns:a16="http://schemas.microsoft.com/office/drawing/2014/main" id="{DC61C7EF-0F14-4209-BA7A-A40F896EC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01092" y="4321012"/>
              <a:ext cx="543254" cy="3690388"/>
            </a:xfrm>
            <a:prstGeom prst="roundRect">
              <a:avLst>
                <a:gd name="adj" fmla="val 3491"/>
              </a:avLst>
            </a:prstGeom>
            <a:gradFill rotWithShape="1">
              <a:gsLst>
                <a:gs pos="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>
              <a:solidFill>
                <a:srgbClr val="29852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AutoShape 87">
              <a:extLst>
                <a:ext uri="{FF2B5EF4-FFF2-40B4-BE49-F238E27FC236}">
                  <a16:creationId xmlns:a16="http://schemas.microsoft.com/office/drawing/2014/main" id="{A036BF8D-8D28-4B6B-B517-20C8C9B45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54096" y="4286314"/>
              <a:ext cx="533070" cy="3782181"/>
            </a:xfrm>
            <a:prstGeom prst="roundRect">
              <a:avLst>
                <a:gd name="adj" fmla="val 3699"/>
              </a:avLst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AutoShape 88">
              <a:extLst>
                <a:ext uri="{FF2B5EF4-FFF2-40B4-BE49-F238E27FC236}">
                  <a16:creationId xmlns:a16="http://schemas.microsoft.com/office/drawing/2014/main" id="{E37339EA-7AF2-4C5B-AB50-172CC539C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264" y="5905266"/>
              <a:ext cx="482303" cy="543254"/>
            </a:xfrm>
            <a:prstGeom prst="flowChartDelay">
              <a:avLst/>
            </a:prstGeom>
            <a:solidFill>
              <a:srgbClr val="154214"/>
            </a:solidFill>
            <a:ln w="9525" algn="ctr">
              <a:solidFill>
                <a:srgbClr val="29852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AutoShape 89">
              <a:extLst>
                <a:ext uri="{FF2B5EF4-FFF2-40B4-BE49-F238E27FC236}">
                  <a16:creationId xmlns:a16="http://schemas.microsoft.com/office/drawing/2014/main" id="{0B7A4AE9-BAEF-4613-BC71-4000481BB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445" y="5910131"/>
              <a:ext cx="354726" cy="527976"/>
            </a:xfrm>
            <a:prstGeom prst="flowChartDelay">
              <a:avLst/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AutoShape 90">
              <a:extLst>
                <a:ext uri="{FF2B5EF4-FFF2-40B4-BE49-F238E27FC236}">
                  <a16:creationId xmlns:a16="http://schemas.microsoft.com/office/drawing/2014/main" id="{F90EFE1C-768C-405B-B3E6-A0BE593CE7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31853" y="4229601"/>
              <a:ext cx="527976" cy="3825746"/>
            </a:xfrm>
            <a:prstGeom prst="roundRect">
              <a:avLst>
                <a:gd name="adj" fmla="val 4756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AFFAD"/>
                </a:gs>
              </a:gsLst>
              <a:lin ang="5400000" scaled="1"/>
            </a:gradFill>
            <a:ln w="9525" algn="ctr">
              <a:solidFill>
                <a:srgbClr val="326414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AutoShape 92">
              <a:extLst>
                <a:ext uri="{FF2B5EF4-FFF2-40B4-BE49-F238E27FC236}">
                  <a16:creationId xmlns:a16="http://schemas.microsoft.com/office/drawing/2014/main" id="{18AEC7C9-CFEC-4A05-99F3-DC18778826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11868" y="5964831"/>
              <a:ext cx="517790" cy="421624"/>
            </a:xfrm>
            <a:prstGeom prst="roundRect">
              <a:avLst>
                <a:gd name="adj" fmla="val 18125"/>
              </a:avLst>
            </a:prstGeom>
            <a:solidFill>
              <a:srgbClr val="133C12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AutoShape 93">
              <a:extLst>
                <a:ext uri="{FF2B5EF4-FFF2-40B4-BE49-F238E27FC236}">
                  <a16:creationId xmlns:a16="http://schemas.microsoft.com/office/drawing/2014/main" id="{BB425F3B-BD1E-4BFB-9E48-4E1D74251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35316" y="5963038"/>
              <a:ext cx="517790" cy="423182"/>
            </a:xfrm>
            <a:prstGeom prst="roundRect">
              <a:avLst>
                <a:gd name="adj" fmla="val 18125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Rectangle 94">
              <a:extLst>
                <a:ext uri="{FF2B5EF4-FFF2-40B4-BE49-F238E27FC236}">
                  <a16:creationId xmlns:a16="http://schemas.microsoft.com/office/drawing/2014/main" id="{8830741A-9152-4193-AF58-8389FF5DF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643" y="5896304"/>
              <a:ext cx="3847527" cy="53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1900" b="1" dirty="0">
                  <a:effectLst/>
                  <a:latin typeface="Times New Roman" pitchFamily="18" charset="0"/>
                  <a:ea typeface="HY견고딕" pitchFamily="18" charset="-127"/>
                </a:rPr>
                <a:t> 승   강   기     전    력    시    스    템</a:t>
              </a:r>
              <a:endParaRPr lang="en-US" altLang="ko-KR" sz="1900" b="1" spc="300" dirty="0">
                <a:effectLst/>
                <a:latin typeface="Times New Roman" pitchFamily="18" charset="0"/>
                <a:ea typeface="HY견고딕" pitchFamily="18" charset="-127"/>
              </a:endParaRPr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52310553-8A9F-49B9-AE4D-E78DF631D649}"/>
              </a:ext>
            </a:extLst>
          </p:cNvPr>
          <p:cNvGrpSpPr/>
          <p:nvPr/>
        </p:nvGrpSpPr>
        <p:grpSpPr>
          <a:xfrm>
            <a:off x="5156379" y="2673506"/>
            <a:ext cx="4909836" cy="570034"/>
            <a:chOff x="3327525" y="5878486"/>
            <a:chExt cx="3960042" cy="57003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E576A3D-6D1C-43D1-BF57-604AA8F4A16E}"/>
                </a:ext>
              </a:extLst>
            </p:cNvPr>
            <p:cNvSpPr txBox="1"/>
            <p:nvPr/>
          </p:nvSpPr>
          <p:spPr>
            <a:xfrm>
              <a:off x="6043327" y="5972918"/>
              <a:ext cx="2731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 dirty="0">
                  <a:latin typeface="맑은 고딕"/>
                  <a:ea typeface="맑은 고딕"/>
                </a:rPr>
                <a:t>1</a:t>
              </a:r>
              <a:endParaRPr lang="en-US" altLang="ko-KR" sz="1200" b="1" dirty="0"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16" name="AutoShape 86">
              <a:extLst>
                <a:ext uri="{FF2B5EF4-FFF2-40B4-BE49-F238E27FC236}">
                  <a16:creationId xmlns:a16="http://schemas.microsoft.com/office/drawing/2014/main" id="{BD9A2F77-FC3C-4621-9734-ACCAE0B7E7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01092" y="4321012"/>
              <a:ext cx="543254" cy="3690388"/>
            </a:xfrm>
            <a:prstGeom prst="roundRect">
              <a:avLst>
                <a:gd name="adj" fmla="val 3491"/>
              </a:avLst>
            </a:prstGeom>
            <a:gradFill rotWithShape="1">
              <a:gsLst>
                <a:gs pos="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>
              <a:solidFill>
                <a:srgbClr val="29852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AutoShape 87">
              <a:extLst>
                <a:ext uri="{FF2B5EF4-FFF2-40B4-BE49-F238E27FC236}">
                  <a16:creationId xmlns:a16="http://schemas.microsoft.com/office/drawing/2014/main" id="{5673168A-C3D8-4F3A-8C1A-DC46218CA1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54096" y="4286314"/>
              <a:ext cx="533070" cy="3782181"/>
            </a:xfrm>
            <a:prstGeom prst="roundRect">
              <a:avLst>
                <a:gd name="adj" fmla="val 3699"/>
              </a:avLst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AutoShape 88">
              <a:extLst>
                <a:ext uri="{FF2B5EF4-FFF2-40B4-BE49-F238E27FC236}">
                  <a16:creationId xmlns:a16="http://schemas.microsoft.com/office/drawing/2014/main" id="{91621AC0-10E0-48AD-8696-1700282E6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264" y="5905266"/>
              <a:ext cx="482303" cy="543254"/>
            </a:xfrm>
            <a:prstGeom prst="flowChartDelay">
              <a:avLst/>
            </a:prstGeom>
            <a:solidFill>
              <a:srgbClr val="154214"/>
            </a:solidFill>
            <a:ln w="9525" algn="ctr">
              <a:solidFill>
                <a:srgbClr val="29852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AutoShape 89">
              <a:extLst>
                <a:ext uri="{FF2B5EF4-FFF2-40B4-BE49-F238E27FC236}">
                  <a16:creationId xmlns:a16="http://schemas.microsoft.com/office/drawing/2014/main" id="{A6F80225-FEEE-4715-98EA-7F34F4FC8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445" y="5910131"/>
              <a:ext cx="354726" cy="527976"/>
            </a:xfrm>
            <a:prstGeom prst="flowChartDelay">
              <a:avLst/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AutoShape 90">
              <a:extLst>
                <a:ext uri="{FF2B5EF4-FFF2-40B4-BE49-F238E27FC236}">
                  <a16:creationId xmlns:a16="http://schemas.microsoft.com/office/drawing/2014/main" id="{DD1060F2-2BC7-4763-959F-9C2C486D33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31853" y="4229601"/>
              <a:ext cx="527976" cy="3825746"/>
            </a:xfrm>
            <a:prstGeom prst="roundRect">
              <a:avLst>
                <a:gd name="adj" fmla="val 4756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AFFAD"/>
                </a:gs>
              </a:gsLst>
              <a:lin ang="5400000" scaled="1"/>
            </a:gradFill>
            <a:ln w="9525" algn="ctr">
              <a:solidFill>
                <a:srgbClr val="326414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AutoShape 92">
              <a:extLst>
                <a:ext uri="{FF2B5EF4-FFF2-40B4-BE49-F238E27FC236}">
                  <a16:creationId xmlns:a16="http://schemas.microsoft.com/office/drawing/2014/main" id="{70C65F03-243D-4390-8C8A-CF51C3A89A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11868" y="5964831"/>
              <a:ext cx="517790" cy="421624"/>
            </a:xfrm>
            <a:prstGeom prst="roundRect">
              <a:avLst>
                <a:gd name="adj" fmla="val 18125"/>
              </a:avLst>
            </a:prstGeom>
            <a:solidFill>
              <a:srgbClr val="133C12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AutoShape 93">
              <a:extLst>
                <a:ext uri="{FF2B5EF4-FFF2-40B4-BE49-F238E27FC236}">
                  <a16:creationId xmlns:a16="http://schemas.microsoft.com/office/drawing/2014/main" id="{FD8F3CB0-74E3-4CEE-86AE-130B19E572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35316" y="5963038"/>
              <a:ext cx="517790" cy="423182"/>
            </a:xfrm>
            <a:prstGeom prst="roundRect">
              <a:avLst>
                <a:gd name="adj" fmla="val 18125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Rectangle 94">
              <a:extLst>
                <a:ext uri="{FF2B5EF4-FFF2-40B4-BE49-F238E27FC236}">
                  <a16:creationId xmlns:a16="http://schemas.microsoft.com/office/drawing/2014/main" id="{4A5A96CD-9253-4419-A6B0-B60B5C3E3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643" y="5905538"/>
              <a:ext cx="3847527" cy="53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altLang="ko-KR" sz="1900" b="1" spc="300" dirty="0">
                <a:effectLst/>
                <a:latin typeface="Times New Roman" pitchFamily="18" charset="0"/>
                <a:ea typeface="HY견고딕" pitchFamily="18" charset="-127"/>
              </a:endParaRPr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F3832F9F-C062-438D-8A29-7051869552E6}"/>
              </a:ext>
            </a:extLst>
          </p:cNvPr>
          <p:cNvGrpSpPr/>
          <p:nvPr/>
        </p:nvGrpSpPr>
        <p:grpSpPr>
          <a:xfrm>
            <a:off x="4701724" y="3569199"/>
            <a:ext cx="4909836" cy="570034"/>
            <a:chOff x="3327525" y="5878486"/>
            <a:chExt cx="3960042" cy="570034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D068D67-ACDD-4869-8079-8334912F05F6}"/>
                </a:ext>
              </a:extLst>
            </p:cNvPr>
            <p:cNvSpPr txBox="1"/>
            <p:nvPr/>
          </p:nvSpPr>
          <p:spPr>
            <a:xfrm>
              <a:off x="6043327" y="5972918"/>
              <a:ext cx="2731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 dirty="0">
                  <a:latin typeface="맑은 고딕"/>
                  <a:ea typeface="맑은 고딕"/>
                </a:rPr>
                <a:t>1</a:t>
              </a:r>
              <a:endParaRPr lang="en-US" altLang="ko-KR" sz="1200" b="1" dirty="0"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26" name="AutoShape 86">
              <a:extLst>
                <a:ext uri="{FF2B5EF4-FFF2-40B4-BE49-F238E27FC236}">
                  <a16:creationId xmlns:a16="http://schemas.microsoft.com/office/drawing/2014/main" id="{AE043F83-5C9E-4232-8AE2-8793426A4C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01092" y="4321012"/>
              <a:ext cx="543254" cy="3690388"/>
            </a:xfrm>
            <a:prstGeom prst="roundRect">
              <a:avLst>
                <a:gd name="adj" fmla="val 3491"/>
              </a:avLst>
            </a:prstGeom>
            <a:gradFill rotWithShape="1">
              <a:gsLst>
                <a:gs pos="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>
              <a:solidFill>
                <a:srgbClr val="29852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AutoShape 87">
              <a:extLst>
                <a:ext uri="{FF2B5EF4-FFF2-40B4-BE49-F238E27FC236}">
                  <a16:creationId xmlns:a16="http://schemas.microsoft.com/office/drawing/2014/main" id="{BB1E8D29-EC97-4FD4-9992-E72465738F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54096" y="4286314"/>
              <a:ext cx="533070" cy="3782181"/>
            </a:xfrm>
            <a:prstGeom prst="roundRect">
              <a:avLst>
                <a:gd name="adj" fmla="val 3699"/>
              </a:avLst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AutoShape 88">
              <a:extLst>
                <a:ext uri="{FF2B5EF4-FFF2-40B4-BE49-F238E27FC236}">
                  <a16:creationId xmlns:a16="http://schemas.microsoft.com/office/drawing/2014/main" id="{D0B3B783-FF7E-4C6E-800C-B41E08B41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264" y="5905266"/>
              <a:ext cx="482303" cy="543254"/>
            </a:xfrm>
            <a:prstGeom prst="flowChartDelay">
              <a:avLst/>
            </a:prstGeom>
            <a:solidFill>
              <a:srgbClr val="154214"/>
            </a:solidFill>
            <a:ln w="9525" algn="ctr">
              <a:solidFill>
                <a:srgbClr val="29852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AutoShape 89">
              <a:extLst>
                <a:ext uri="{FF2B5EF4-FFF2-40B4-BE49-F238E27FC236}">
                  <a16:creationId xmlns:a16="http://schemas.microsoft.com/office/drawing/2014/main" id="{3B4A54AD-6C34-4941-80BA-374618D7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445" y="5910131"/>
              <a:ext cx="354726" cy="527976"/>
            </a:xfrm>
            <a:prstGeom prst="flowChartDelay">
              <a:avLst/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AutoShape 90">
              <a:extLst>
                <a:ext uri="{FF2B5EF4-FFF2-40B4-BE49-F238E27FC236}">
                  <a16:creationId xmlns:a16="http://schemas.microsoft.com/office/drawing/2014/main" id="{645C1A75-5D10-4B49-BE95-A924DF2560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31853" y="4229601"/>
              <a:ext cx="527976" cy="3825746"/>
            </a:xfrm>
            <a:prstGeom prst="roundRect">
              <a:avLst>
                <a:gd name="adj" fmla="val 4756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AFFAD"/>
                </a:gs>
              </a:gsLst>
              <a:lin ang="5400000" scaled="1"/>
            </a:gradFill>
            <a:ln w="9525" algn="ctr">
              <a:solidFill>
                <a:srgbClr val="326414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AutoShape 92">
              <a:extLst>
                <a:ext uri="{FF2B5EF4-FFF2-40B4-BE49-F238E27FC236}">
                  <a16:creationId xmlns:a16="http://schemas.microsoft.com/office/drawing/2014/main" id="{D96C066C-45AD-447A-8D30-AD453C023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11868" y="5964831"/>
              <a:ext cx="517790" cy="421624"/>
            </a:xfrm>
            <a:prstGeom prst="roundRect">
              <a:avLst>
                <a:gd name="adj" fmla="val 18125"/>
              </a:avLst>
            </a:prstGeom>
            <a:solidFill>
              <a:srgbClr val="133C12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AutoShape 93">
              <a:extLst>
                <a:ext uri="{FF2B5EF4-FFF2-40B4-BE49-F238E27FC236}">
                  <a16:creationId xmlns:a16="http://schemas.microsoft.com/office/drawing/2014/main" id="{F83C58BF-DD99-413E-A56B-EBCDF532EA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35316" y="5963038"/>
              <a:ext cx="517790" cy="423182"/>
            </a:xfrm>
            <a:prstGeom prst="roundRect">
              <a:avLst>
                <a:gd name="adj" fmla="val 18125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Rectangle 94">
              <a:extLst>
                <a:ext uri="{FF2B5EF4-FFF2-40B4-BE49-F238E27FC236}">
                  <a16:creationId xmlns:a16="http://schemas.microsoft.com/office/drawing/2014/main" id="{F5A6E23D-0682-4B36-88C7-0380E1893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643" y="5905538"/>
              <a:ext cx="3847527" cy="53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1900" b="1" dirty="0">
                  <a:effectLst/>
                  <a:latin typeface="Times New Roman" pitchFamily="18" charset="0"/>
                  <a:ea typeface="HY견고딕" pitchFamily="18" charset="-127"/>
                </a:rPr>
                <a:t>제  품     필  요  성</a:t>
              </a:r>
              <a:endParaRPr lang="en-US" altLang="ko-KR" sz="1900" b="1" spc="300" dirty="0">
                <a:effectLst/>
                <a:latin typeface="Times New Roman" pitchFamily="18" charset="0"/>
                <a:ea typeface="HY견고딕" pitchFamily="18" charset="-127"/>
              </a:endParaRP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DAD27EC5-1927-4CBE-A47F-4BBC4161E51C}"/>
              </a:ext>
            </a:extLst>
          </p:cNvPr>
          <p:cNvGrpSpPr/>
          <p:nvPr/>
        </p:nvGrpSpPr>
        <p:grpSpPr>
          <a:xfrm>
            <a:off x="4197668" y="4503759"/>
            <a:ext cx="4909836" cy="570034"/>
            <a:chOff x="3327525" y="5878486"/>
            <a:chExt cx="3960042" cy="570034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241D511-34FB-4D21-951B-85263BD69CD4}"/>
                </a:ext>
              </a:extLst>
            </p:cNvPr>
            <p:cNvSpPr txBox="1"/>
            <p:nvPr/>
          </p:nvSpPr>
          <p:spPr>
            <a:xfrm>
              <a:off x="6043327" y="5972918"/>
              <a:ext cx="2731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 dirty="0">
                  <a:latin typeface="맑은 고딕"/>
                  <a:ea typeface="맑은 고딕"/>
                </a:rPr>
                <a:t>1</a:t>
              </a:r>
              <a:endParaRPr lang="en-US" altLang="ko-KR" sz="1200" b="1" dirty="0"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36" name="AutoShape 86">
              <a:extLst>
                <a:ext uri="{FF2B5EF4-FFF2-40B4-BE49-F238E27FC236}">
                  <a16:creationId xmlns:a16="http://schemas.microsoft.com/office/drawing/2014/main" id="{CC9F119E-6A6F-4B02-8219-CCBA4E1566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01092" y="4321012"/>
              <a:ext cx="543254" cy="3690388"/>
            </a:xfrm>
            <a:prstGeom prst="roundRect">
              <a:avLst>
                <a:gd name="adj" fmla="val 3491"/>
              </a:avLst>
            </a:prstGeom>
            <a:gradFill rotWithShape="1">
              <a:gsLst>
                <a:gs pos="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>
              <a:solidFill>
                <a:srgbClr val="29852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AutoShape 87">
              <a:extLst>
                <a:ext uri="{FF2B5EF4-FFF2-40B4-BE49-F238E27FC236}">
                  <a16:creationId xmlns:a16="http://schemas.microsoft.com/office/drawing/2014/main" id="{D3DD7BBA-73B7-480B-89E1-5F71DB17EB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54096" y="4286314"/>
              <a:ext cx="533070" cy="3782181"/>
            </a:xfrm>
            <a:prstGeom prst="roundRect">
              <a:avLst>
                <a:gd name="adj" fmla="val 3699"/>
              </a:avLst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AutoShape 88">
              <a:extLst>
                <a:ext uri="{FF2B5EF4-FFF2-40B4-BE49-F238E27FC236}">
                  <a16:creationId xmlns:a16="http://schemas.microsoft.com/office/drawing/2014/main" id="{70493400-2B3C-417F-9F17-9397F9DB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264" y="5905266"/>
              <a:ext cx="482303" cy="543254"/>
            </a:xfrm>
            <a:prstGeom prst="flowChartDelay">
              <a:avLst/>
            </a:prstGeom>
            <a:solidFill>
              <a:srgbClr val="154214"/>
            </a:solidFill>
            <a:ln w="9525" algn="ctr">
              <a:solidFill>
                <a:srgbClr val="29852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AutoShape 89">
              <a:extLst>
                <a:ext uri="{FF2B5EF4-FFF2-40B4-BE49-F238E27FC236}">
                  <a16:creationId xmlns:a16="http://schemas.microsoft.com/office/drawing/2014/main" id="{9C5BF697-421E-4B6F-A7FC-6C247A176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445" y="5910131"/>
              <a:ext cx="354726" cy="527976"/>
            </a:xfrm>
            <a:prstGeom prst="flowChartDelay">
              <a:avLst/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AutoShape 90">
              <a:extLst>
                <a:ext uri="{FF2B5EF4-FFF2-40B4-BE49-F238E27FC236}">
                  <a16:creationId xmlns:a16="http://schemas.microsoft.com/office/drawing/2014/main" id="{F9E98D72-1FFC-458D-8575-7EB936AD31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31853" y="4229601"/>
              <a:ext cx="527976" cy="3825746"/>
            </a:xfrm>
            <a:prstGeom prst="roundRect">
              <a:avLst>
                <a:gd name="adj" fmla="val 4756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AFFAD"/>
                </a:gs>
              </a:gsLst>
              <a:lin ang="5400000" scaled="1"/>
            </a:gradFill>
            <a:ln w="9525" algn="ctr">
              <a:solidFill>
                <a:srgbClr val="326414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AutoShape 92">
              <a:extLst>
                <a:ext uri="{FF2B5EF4-FFF2-40B4-BE49-F238E27FC236}">
                  <a16:creationId xmlns:a16="http://schemas.microsoft.com/office/drawing/2014/main" id="{BBEF2A47-301A-41D9-AF4D-386F6EC668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11868" y="5964831"/>
              <a:ext cx="517790" cy="421624"/>
            </a:xfrm>
            <a:prstGeom prst="roundRect">
              <a:avLst>
                <a:gd name="adj" fmla="val 18125"/>
              </a:avLst>
            </a:prstGeom>
            <a:solidFill>
              <a:srgbClr val="133C12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AutoShape 93">
              <a:extLst>
                <a:ext uri="{FF2B5EF4-FFF2-40B4-BE49-F238E27FC236}">
                  <a16:creationId xmlns:a16="http://schemas.microsoft.com/office/drawing/2014/main" id="{52A80E44-664B-44DC-8E0B-32ED24DAD4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35316" y="5963038"/>
              <a:ext cx="517790" cy="423182"/>
            </a:xfrm>
            <a:prstGeom prst="roundRect">
              <a:avLst>
                <a:gd name="adj" fmla="val 18125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Rectangle 94">
              <a:extLst>
                <a:ext uri="{FF2B5EF4-FFF2-40B4-BE49-F238E27FC236}">
                  <a16:creationId xmlns:a16="http://schemas.microsoft.com/office/drawing/2014/main" id="{8C402206-2688-4BCA-8F53-51F5E19F5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643" y="5905538"/>
              <a:ext cx="3847527" cy="53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1900" b="1" dirty="0">
                  <a:effectLst/>
                  <a:latin typeface="Times New Roman" pitchFamily="18" charset="0"/>
                  <a:ea typeface="HY견고딕" pitchFamily="18" charset="-127"/>
                </a:rPr>
                <a:t>제  품    소  개</a:t>
              </a:r>
              <a:endParaRPr lang="en-US" altLang="ko-KR" sz="1900" b="1" spc="300" dirty="0">
                <a:effectLst/>
                <a:latin typeface="Times New Roman" pitchFamily="18" charset="0"/>
                <a:ea typeface="HY견고딕" pitchFamily="18" charset="-127"/>
              </a:endParaRPr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436764E3-148F-48A8-984A-EA9FD31FE3BD}"/>
              </a:ext>
            </a:extLst>
          </p:cNvPr>
          <p:cNvGrpSpPr/>
          <p:nvPr/>
        </p:nvGrpSpPr>
        <p:grpSpPr>
          <a:xfrm>
            <a:off x="3752718" y="5451254"/>
            <a:ext cx="4909836" cy="570034"/>
            <a:chOff x="3327525" y="5878486"/>
            <a:chExt cx="3960042" cy="57003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F7E4A25-4351-4354-A2BD-E344D7F597E1}"/>
                </a:ext>
              </a:extLst>
            </p:cNvPr>
            <p:cNvSpPr txBox="1"/>
            <p:nvPr/>
          </p:nvSpPr>
          <p:spPr>
            <a:xfrm>
              <a:off x="6043327" y="5972918"/>
              <a:ext cx="2731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 dirty="0">
                  <a:latin typeface="맑은 고딕"/>
                  <a:ea typeface="맑은 고딕"/>
                </a:rPr>
                <a:t>1</a:t>
              </a:r>
              <a:endParaRPr lang="en-US" altLang="ko-KR" sz="1200" b="1" dirty="0"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46" name="AutoShape 86">
              <a:extLst>
                <a:ext uri="{FF2B5EF4-FFF2-40B4-BE49-F238E27FC236}">
                  <a16:creationId xmlns:a16="http://schemas.microsoft.com/office/drawing/2014/main" id="{D1225207-4EF0-4370-BFD9-6FF4AB68A5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01092" y="4321012"/>
              <a:ext cx="543254" cy="3690388"/>
            </a:xfrm>
            <a:prstGeom prst="roundRect">
              <a:avLst>
                <a:gd name="adj" fmla="val 3491"/>
              </a:avLst>
            </a:prstGeom>
            <a:gradFill rotWithShape="1">
              <a:gsLst>
                <a:gs pos="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>
              <a:solidFill>
                <a:srgbClr val="29852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AutoShape 87">
              <a:extLst>
                <a:ext uri="{FF2B5EF4-FFF2-40B4-BE49-F238E27FC236}">
                  <a16:creationId xmlns:a16="http://schemas.microsoft.com/office/drawing/2014/main" id="{BE470FBE-1090-4498-9764-7FAD23C34E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54096" y="4286314"/>
              <a:ext cx="533070" cy="3782181"/>
            </a:xfrm>
            <a:prstGeom prst="roundRect">
              <a:avLst>
                <a:gd name="adj" fmla="val 3699"/>
              </a:avLst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AutoShape 88">
              <a:extLst>
                <a:ext uri="{FF2B5EF4-FFF2-40B4-BE49-F238E27FC236}">
                  <a16:creationId xmlns:a16="http://schemas.microsoft.com/office/drawing/2014/main" id="{06BDFAD1-C503-417E-9054-19B4D482B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264" y="5905266"/>
              <a:ext cx="482303" cy="543254"/>
            </a:xfrm>
            <a:prstGeom prst="flowChartDelay">
              <a:avLst/>
            </a:prstGeom>
            <a:solidFill>
              <a:srgbClr val="154214"/>
            </a:solidFill>
            <a:ln w="9525" algn="ctr">
              <a:solidFill>
                <a:srgbClr val="29852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AutoShape 89">
              <a:extLst>
                <a:ext uri="{FF2B5EF4-FFF2-40B4-BE49-F238E27FC236}">
                  <a16:creationId xmlns:a16="http://schemas.microsoft.com/office/drawing/2014/main" id="{F22B909F-4841-41FD-BF22-E7A347D7B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445" y="5910131"/>
              <a:ext cx="354726" cy="527976"/>
            </a:xfrm>
            <a:prstGeom prst="flowChartDelay">
              <a:avLst/>
            </a:prstGeom>
            <a:gradFill rotWithShape="1">
              <a:gsLst>
                <a:gs pos="0">
                  <a:srgbClr val="298527"/>
                </a:gs>
                <a:gs pos="50000">
                  <a:srgbClr val="9CDB2C"/>
                </a:gs>
                <a:gs pos="100000">
                  <a:srgbClr val="298527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AutoShape 90">
              <a:extLst>
                <a:ext uri="{FF2B5EF4-FFF2-40B4-BE49-F238E27FC236}">
                  <a16:creationId xmlns:a16="http://schemas.microsoft.com/office/drawing/2014/main" id="{DB547BE6-BAF4-467D-9599-C650AF5C2D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31853" y="4229601"/>
              <a:ext cx="527976" cy="3825746"/>
            </a:xfrm>
            <a:prstGeom prst="roundRect">
              <a:avLst>
                <a:gd name="adj" fmla="val 4756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AFFAD"/>
                </a:gs>
              </a:gsLst>
              <a:lin ang="5400000" scaled="1"/>
            </a:gradFill>
            <a:ln w="9525" algn="ctr">
              <a:solidFill>
                <a:srgbClr val="326414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AutoShape 92">
              <a:extLst>
                <a:ext uri="{FF2B5EF4-FFF2-40B4-BE49-F238E27FC236}">
                  <a16:creationId xmlns:a16="http://schemas.microsoft.com/office/drawing/2014/main" id="{7E525CFD-1DE8-4876-943E-4E8476DE9A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11868" y="5964831"/>
              <a:ext cx="517790" cy="421624"/>
            </a:xfrm>
            <a:prstGeom prst="roundRect">
              <a:avLst>
                <a:gd name="adj" fmla="val 18125"/>
              </a:avLst>
            </a:prstGeom>
            <a:solidFill>
              <a:srgbClr val="133C12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AutoShape 93">
              <a:extLst>
                <a:ext uri="{FF2B5EF4-FFF2-40B4-BE49-F238E27FC236}">
                  <a16:creationId xmlns:a16="http://schemas.microsoft.com/office/drawing/2014/main" id="{D9F8F723-02C7-4EFA-A4D3-46CF5EFA64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35316" y="5963038"/>
              <a:ext cx="517790" cy="423182"/>
            </a:xfrm>
            <a:prstGeom prst="roundRect">
              <a:avLst>
                <a:gd name="adj" fmla="val 18125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Rectangle 94">
              <a:extLst>
                <a:ext uri="{FF2B5EF4-FFF2-40B4-BE49-F238E27FC236}">
                  <a16:creationId xmlns:a16="http://schemas.microsoft.com/office/drawing/2014/main" id="{610896A3-87FB-4C8F-B665-CE071D010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643" y="5905538"/>
              <a:ext cx="3847527" cy="53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1900" b="1" spc="300" dirty="0">
                  <a:effectLst/>
                  <a:latin typeface="Times New Roman" pitchFamily="18" charset="0"/>
                  <a:ea typeface="HY견고딕" pitchFamily="18" charset="-127"/>
                </a:rPr>
                <a:t>납 품   및  수 주   실 적</a:t>
              </a:r>
              <a:endParaRPr lang="en-US" altLang="ko-KR" sz="1900" b="1" spc="300" dirty="0">
                <a:effectLst/>
                <a:latin typeface="Times New Roman" pitchFamily="18" charset="0"/>
                <a:ea typeface="HY견고딕" pitchFamily="18" charset="-127"/>
              </a:endParaRP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6F4E1ED-20C7-46D7-8794-79783E04AE43}"/>
              </a:ext>
            </a:extLst>
          </p:cNvPr>
          <p:cNvSpPr txBox="1"/>
          <p:nvPr/>
        </p:nvSpPr>
        <p:spPr>
          <a:xfrm>
            <a:off x="5222236" y="2742646"/>
            <a:ext cx="4728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effectLst/>
                <a:latin typeface="Times New Roman" pitchFamily="18" charset="0"/>
                <a:ea typeface="HY견고딕" pitchFamily="18" charset="-127"/>
              </a:rPr>
              <a:t>정     전     사     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5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58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  <a:cs typeface="+mn-cs"/>
              </a:rPr>
              <a:t>19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56A4B9BD-A746-4399-BF17-9CA2FDA01549}"/>
              </a:ext>
            </a:extLst>
          </p:cNvPr>
          <p:cNvSpPr txBox="1"/>
          <p:nvPr/>
        </p:nvSpPr>
        <p:spPr>
          <a:xfrm>
            <a:off x="1110778" y="18864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III.</a:t>
            </a:r>
            <a:r>
              <a:rPr lang="en-US" altLang="ko-KR" sz="2400" spc="-150" dirty="0">
                <a:solidFill>
                  <a:srgbClr val="385D8A"/>
                </a:solidFill>
              </a:rPr>
              <a:t> </a:t>
            </a:r>
            <a:r>
              <a:rPr lang="ko-KR" altLang="en-US" sz="2400" spc="-150" dirty="0">
                <a:solidFill>
                  <a:srgbClr val="385D8A"/>
                </a:solidFill>
              </a:rPr>
              <a:t>제품 필요성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57EB2C-478E-43E1-82CC-C10822EC0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t="26901" r="6873" b="11595"/>
          <a:stretch/>
        </p:blipFill>
        <p:spPr>
          <a:xfrm>
            <a:off x="651760" y="836712"/>
            <a:ext cx="11204880" cy="56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20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A30BA35-25A9-43FA-8006-0E8E1DA0FF94}"/>
              </a:ext>
            </a:extLst>
          </p:cNvPr>
          <p:cNvSpPr txBox="1"/>
          <p:nvPr/>
        </p:nvSpPr>
        <p:spPr>
          <a:xfrm>
            <a:off x="1271464" y="141015"/>
            <a:ext cx="8647660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 lvl="0">
              <a:defRPr/>
            </a:pPr>
            <a:r>
              <a:rPr lang="en-US" altLang="ko-KR" sz="2400" kern="0" dirty="0">
                <a:solidFill>
                  <a:srgbClr val="385D8A"/>
                </a:solidFill>
              </a:rPr>
              <a:t>IV. </a:t>
            </a:r>
            <a:r>
              <a:rPr lang="ko-KR" altLang="en-US" sz="2400" kern="0" dirty="0">
                <a:solidFill>
                  <a:srgbClr val="385D8A"/>
                </a:solidFill>
              </a:rPr>
              <a:t>제품소개</a:t>
            </a:r>
            <a:endParaRPr lang="ko-KR" altLang="en-US" sz="2400" kern="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CBA0D51-41A6-420C-B4CD-AF3A8FBB4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24801" r="7662" b="11151"/>
          <a:stretch/>
        </p:blipFill>
        <p:spPr>
          <a:xfrm>
            <a:off x="623392" y="788715"/>
            <a:ext cx="10801200" cy="580285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CC0925E-23C0-4949-AD5C-DD9E9D20F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10" y="2348880"/>
            <a:ext cx="742950" cy="22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E1C77D-3D47-4ABD-95CE-5C21E7C931A9}"/>
              </a:ext>
            </a:extLst>
          </p:cNvPr>
          <p:cNvSpPr txBox="1"/>
          <p:nvPr/>
        </p:nvSpPr>
        <p:spPr>
          <a:xfrm>
            <a:off x="7185547" y="4959634"/>
            <a:ext cx="86409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00" b="1" spc="70" dirty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ko-KR" altLang="en-US" sz="1100" b="1" spc="70" dirty="0">
                <a:solidFill>
                  <a:schemeClr val="bg1">
                    <a:lumMod val="50000"/>
                  </a:schemeClr>
                </a:solidFill>
              </a:rPr>
              <a:t>층 이하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A40BE-5862-4A98-BE32-AA9E7908531F}"/>
              </a:ext>
            </a:extLst>
          </p:cNvPr>
          <p:cNvSpPr txBox="1"/>
          <p:nvPr/>
        </p:nvSpPr>
        <p:spPr>
          <a:xfrm>
            <a:off x="3540377" y="4797153"/>
            <a:ext cx="35165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</a:rPr>
              <a:t>층 </a:t>
            </a:r>
          </a:p>
        </p:txBody>
      </p:sp>
    </p:spTree>
    <p:extLst>
      <p:ext uri="{BB962C8B-B14F-4D97-AF65-F5344CB8AC3E}">
        <p14:creationId xmlns:p14="http://schemas.microsoft.com/office/powerpoint/2010/main" val="24574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21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A30BA35-25A9-43FA-8006-0E8E1DA0FF94}"/>
              </a:ext>
            </a:extLst>
          </p:cNvPr>
          <p:cNvSpPr txBox="1"/>
          <p:nvPr/>
        </p:nvSpPr>
        <p:spPr>
          <a:xfrm>
            <a:off x="1271464" y="141015"/>
            <a:ext cx="8647660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 lvl="0">
              <a:defRPr/>
            </a:pPr>
            <a:r>
              <a:rPr lang="en-US" altLang="ko-KR" sz="2400" kern="0" dirty="0">
                <a:solidFill>
                  <a:srgbClr val="385D8A"/>
                </a:solidFill>
              </a:rPr>
              <a:t>IV. </a:t>
            </a:r>
            <a:r>
              <a:rPr lang="ko-KR" altLang="en-US" sz="2400" kern="0" dirty="0">
                <a:solidFill>
                  <a:srgbClr val="385D8A"/>
                </a:solidFill>
              </a:rPr>
              <a:t>제품소개</a:t>
            </a:r>
            <a:endParaRPr lang="ko-KR" altLang="en-US" sz="24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7F104-9690-490A-83FC-F5E8E2F7FF47}"/>
              </a:ext>
            </a:extLst>
          </p:cNvPr>
          <p:cNvSpPr txBox="1"/>
          <p:nvPr/>
        </p:nvSpPr>
        <p:spPr>
          <a:xfrm>
            <a:off x="415925" y="896857"/>
            <a:ext cx="4768061" cy="529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승강기의 상용전원 차단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정전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지진 등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 의한 </a:t>
            </a:r>
            <a:endParaRPr lang="en-US" altLang="ko-KR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승강기의 멈춤 상황을 방지하는 구조장치</a:t>
            </a:r>
            <a:endParaRPr lang="en-US" altLang="ko-KR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전력공급 소스 다양화</a:t>
            </a:r>
            <a:endParaRPr lang="en-US" altLang="ko-KR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상용전원 차단 시에도 충전 가능한 환경 구성</a:t>
            </a:r>
            <a:endParaRPr lang="en-US" altLang="ko-KR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상용 전원 활용하여 충전</a:t>
            </a:r>
            <a:endParaRPr lang="en-US" altLang="ko-KR" sz="14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태양광 활용하여 충전</a:t>
            </a:r>
            <a:endParaRPr lang="en-US" altLang="ko-KR" sz="14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회생제동장치 활용하여 충전</a:t>
            </a:r>
            <a:endParaRPr lang="en-US" altLang="ko-KR" sz="14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endParaRPr lang="ko-KR" altLang="en-US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배터리 관련 기능 증대</a:t>
            </a:r>
            <a:endParaRPr lang="en-US" altLang="ko-KR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BMS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적용된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리튬 배터리 채용</a:t>
            </a:r>
            <a:endParaRPr lang="en-US" altLang="ko-KR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en-US" altLang="ko-KR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정격출력 및 사용기간 극대화</a:t>
            </a:r>
            <a:endParaRPr lang="en-US" altLang="ko-KR" sz="14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en-US" altLang="ko-KR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배터리 화재 가능성 경감</a:t>
            </a:r>
            <a:endParaRPr lang="en-US" altLang="ko-KR" sz="14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- </a:t>
            </a:r>
            <a:r>
              <a:rPr lang="ko-KR" altLang="en-US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최대 </a:t>
            </a:r>
            <a:r>
              <a:rPr lang="en-US" altLang="ko-KR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24</a:t>
            </a:r>
            <a:r>
              <a:rPr lang="ko-KR" altLang="en-US" sz="14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시간 정상운행 </a:t>
            </a:r>
            <a:endParaRPr lang="en-US" altLang="ko-KR" sz="14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지진감지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작동 중지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1FC083B-5DEF-40DB-B481-6034DA72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852594"/>
            <a:ext cx="5789821" cy="29862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8F64E70-A7B8-475B-81A8-42831788E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838809"/>
            <a:ext cx="5544616" cy="2714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4D594B-8105-4EEF-8A63-9F364DEC9A0E}"/>
              </a:ext>
            </a:extLst>
          </p:cNvPr>
          <p:cNvSpPr txBox="1"/>
          <p:nvPr/>
        </p:nvSpPr>
        <p:spPr>
          <a:xfrm>
            <a:off x="9599519" y="3519862"/>
            <a:ext cx="36004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100" b="1" dirty="0">
                <a:solidFill>
                  <a:srgbClr val="FF5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UPS</a:t>
            </a:r>
            <a:endParaRPr lang="ko-KR" altLang="en-US" sz="1100" b="1" dirty="0">
              <a:solidFill>
                <a:srgbClr val="FF5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46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22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A30BA35-25A9-43FA-8006-0E8E1DA0FF94}"/>
              </a:ext>
            </a:extLst>
          </p:cNvPr>
          <p:cNvSpPr txBox="1"/>
          <p:nvPr/>
        </p:nvSpPr>
        <p:spPr>
          <a:xfrm>
            <a:off x="1271464" y="141015"/>
            <a:ext cx="8647660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 lvl="0">
              <a:defRPr/>
            </a:pPr>
            <a:r>
              <a:rPr lang="en-US" altLang="ko-KR" sz="2400" kern="0" dirty="0">
                <a:solidFill>
                  <a:srgbClr val="385D8A"/>
                </a:solidFill>
              </a:rPr>
              <a:t>IV. </a:t>
            </a:r>
            <a:r>
              <a:rPr lang="ko-KR" altLang="en-US" sz="2400" kern="0" dirty="0">
                <a:solidFill>
                  <a:srgbClr val="385D8A"/>
                </a:solidFill>
              </a:rPr>
              <a:t>제품소개</a:t>
            </a:r>
            <a:endParaRPr lang="ko-KR" altLang="en-US" sz="24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0C11F-394F-4299-AB7A-187DF575D367}"/>
              </a:ext>
            </a:extLst>
          </p:cNvPr>
          <p:cNvSpPr txBox="1"/>
          <p:nvPr/>
        </p:nvSpPr>
        <p:spPr>
          <a:xfrm>
            <a:off x="415925" y="692150"/>
            <a:ext cx="4013462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▶ 모니터링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SYSTEM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CD33DD-C538-413E-B111-B139C393E2E5}"/>
              </a:ext>
            </a:extLst>
          </p:cNvPr>
          <p:cNvSpPr txBox="1"/>
          <p:nvPr/>
        </p:nvSpPr>
        <p:spPr>
          <a:xfrm>
            <a:off x="577486" y="1151186"/>
            <a:ext cx="8830882" cy="73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Hybrid-ARD NMS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SCADA(Supervisory Control and Data Acquisition)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미들웨어 엔진 기반으로 원격검침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데이터를 실시간으로 데이터 베이스화 하여 저장함</a:t>
            </a:r>
          </a:p>
        </p:txBody>
      </p:sp>
      <p:pic>
        <p:nvPicPr>
          <p:cNvPr id="21" name="_x248979680">
            <a:extLst>
              <a:ext uri="{FF2B5EF4-FFF2-40B4-BE49-F238E27FC236}">
                <a16:creationId xmlns:a16="http://schemas.microsoft.com/office/drawing/2014/main" id="{5F288F8F-EA8B-4110-B74A-2C8E3AEC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2173274"/>
            <a:ext cx="5340801" cy="300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75F4616-A6B1-41D7-8CE4-0BC5C1C32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32" y="2138049"/>
            <a:ext cx="5512654" cy="295160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358229B7-2017-47AF-825B-8231776EE641}"/>
              </a:ext>
            </a:extLst>
          </p:cNvPr>
          <p:cNvSpPr/>
          <p:nvPr/>
        </p:nvSpPr>
        <p:spPr>
          <a:xfrm>
            <a:off x="7968208" y="2420888"/>
            <a:ext cx="3600400" cy="2610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0C2E008-CC06-420D-8981-4D5849D8E254}"/>
              </a:ext>
            </a:extLst>
          </p:cNvPr>
          <p:cNvSpPr/>
          <p:nvPr/>
        </p:nvSpPr>
        <p:spPr>
          <a:xfrm>
            <a:off x="7959477" y="5176644"/>
            <a:ext cx="2286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b="1" dirty="0"/>
              <a:t>한전 누적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송전 전력량</a:t>
            </a:r>
            <a:r>
              <a:rPr lang="en-US" altLang="ko-KR" sz="1200" b="1" dirty="0"/>
              <a:t> </a:t>
            </a:r>
          </a:p>
          <a:p>
            <a:pPr fontAlgn="base"/>
            <a:r>
              <a:rPr lang="ko-KR" altLang="en-US" sz="1200" b="1" dirty="0"/>
              <a:t>인버터 송전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수전 전력량</a:t>
            </a:r>
            <a:endParaRPr lang="en-US" altLang="ko-KR" sz="1200" b="1" dirty="0"/>
          </a:p>
          <a:p>
            <a:pPr fontAlgn="base"/>
            <a:r>
              <a:rPr lang="ko-KR" altLang="en-US" sz="1200" b="1" dirty="0"/>
              <a:t>배터리 충전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방전 전력량</a:t>
            </a:r>
            <a:endParaRPr lang="en-US" altLang="ko-KR" sz="1200" b="1" dirty="0"/>
          </a:p>
          <a:p>
            <a:pPr fontAlgn="base"/>
            <a:r>
              <a:rPr lang="ko-KR" altLang="en-US" sz="1200" b="1" dirty="0"/>
              <a:t>태양광 누적 전력량</a:t>
            </a:r>
            <a:endParaRPr lang="en-US" altLang="ko-KR" sz="1200" b="1" dirty="0"/>
          </a:p>
          <a:p>
            <a:pPr fontAlgn="base"/>
            <a:r>
              <a:rPr lang="en-US" altLang="ko-KR" sz="1200" b="1" dirty="0"/>
              <a:t> LOAD </a:t>
            </a:r>
            <a:r>
              <a:rPr lang="ko-KR" altLang="en-US" sz="1200" b="1" dirty="0"/>
              <a:t>누적 전력량</a:t>
            </a:r>
            <a:r>
              <a:rPr lang="en-US" altLang="ko-KR" sz="1200" b="1" dirty="0"/>
              <a:t> </a:t>
            </a:r>
          </a:p>
          <a:p>
            <a:pPr fontAlgn="base"/>
            <a:r>
              <a:rPr lang="ko-KR" altLang="en-US" sz="1200" b="1" dirty="0"/>
              <a:t>한전 </a:t>
            </a:r>
            <a:r>
              <a:rPr lang="en-US" altLang="ko-KR" sz="1200" b="1" dirty="0"/>
              <a:t>RS.ST.TR</a:t>
            </a:r>
            <a:r>
              <a:rPr lang="ko-KR" altLang="en-US" sz="1200" b="1" dirty="0"/>
              <a:t>전압</a:t>
            </a:r>
            <a:endParaRPr lang="en-US" altLang="ko-KR" sz="1200" b="1" dirty="0"/>
          </a:p>
          <a:p>
            <a:pPr fontAlgn="base"/>
            <a:r>
              <a:rPr lang="ko-KR" altLang="en-US" sz="1200" b="1" dirty="0"/>
              <a:t>한전 </a:t>
            </a:r>
            <a:r>
              <a:rPr lang="en-US" altLang="ko-KR" sz="1200" b="1" dirty="0"/>
              <a:t>R.S.T</a:t>
            </a:r>
            <a:r>
              <a:rPr lang="ko-KR" altLang="en-US" sz="1200" b="1" dirty="0"/>
              <a:t>전류</a:t>
            </a:r>
            <a:r>
              <a:rPr lang="en-US" altLang="ko-KR" sz="1200" b="1" dirty="0"/>
              <a:t> </a:t>
            </a:r>
          </a:p>
          <a:p>
            <a:pPr fontAlgn="base"/>
            <a:r>
              <a:rPr lang="en-US" altLang="ko-KR" sz="1200" b="1" dirty="0"/>
              <a:t> </a:t>
            </a:r>
            <a:endParaRPr lang="ko-KR" altLang="en-US" sz="12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0A04CBB-3A65-4F62-ABF3-8DFE8385CE11}"/>
              </a:ext>
            </a:extLst>
          </p:cNvPr>
          <p:cNvSpPr/>
          <p:nvPr/>
        </p:nvSpPr>
        <p:spPr>
          <a:xfrm>
            <a:off x="6626188" y="5176644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ko-KR" altLang="en-US" sz="1200" b="1" dirty="0"/>
              <a:t>인버터 </a:t>
            </a:r>
            <a:r>
              <a:rPr lang="en-US" altLang="ko-KR" sz="1200" b="1" dirty="0"/>
              <a:t>A.B.C</a:t>
            </a:r>
            <a:r>
              <a:rPr lang="ko-KR" altLang="en-US" sz="1200" b="1" dirty="0"/>
              <a:t>전압</a:t>
            </a:r>
            <a:r>
              <a:rPr lang="en-US" altLang="ko-KR" sz="1200" b="1" dirty="0"/>
              <a:t> </a:t>
            </a:r>
          </a:p>
          <a:p>
            <a:pPr algn="r" fontAlgn="base"/>
            <a:r>
              <a:rPr lang="ko-KR" altLang="en-US" sz="1200" b="1" dirty="0"/>
              <a:t>인버터 </a:t>
            </a:r>
            <a:r>
              <a:rPr lang="en-US" altLang="ko-KR" sz="1200" b="1" dirty="0"/>
              <a:t>A.B.C</a:t>
            </a:r>
            <a:r>
              <a:rPr lang="ko-KR" altLang="en-US" sz="1200" b="1" dirty="0"/>
              <a:t>전류</a:t>
            </a:r>
            <a:r>
              <a:rPr lang="en-US" altLang="ko-KR" sz="1200" b="1" dirty="0"/>
              <a:t> </a:t>
            </a:r>
          </a:p>
          <a:p>
            <a:pPr algn="r" fontAlgn="base"/>
            <a:r>
              <a:rPr lang="ko-KR" altLang="en-US" sz="1200" b="1" dirty="0"/>
              <a:t>배터리 전압</a:t>
            </a:r>
            <a:r>
              <a:rPr lang="en-US" altLang="ko-KR" sz="1200" b="1" dirty="0"/>
              <a:t> </a:t>
            </a:r>
            <a:br>
              <a:rPr lang="ko-KR" altLang="en-US" sz="1200" b="1" dirty="0"/>
            </a:br>
            <a:r>
              <a:rPr lang="ko-KR" altLang="en-US" sz="1200" b="1" dirty="0"/>
              <a:t>배터리 전류</a:t>
            </a:r>
            <a:r>
              <a:rPr lang="en-US" altLang="ko-KR" sz="1200" b="1" dirty="0"/>
              <a:t> </a:t>
            </a:r>
          </a:p>
          <a:p>
            <a:pPr algn="r" fontAlgn="base"/>
            <a:r>
              <a:rPr lang="ko-KR" altLang="en-US" sz="1200" b="1" dirty="0"/>
              <a:t>태양광 전력</a:t>
            </a:r>
            <a:r>
              <a:rPr lang="en-US" altLang="ko-KR" sz="1200" b="1" dirty="0"/>
              <a:t> </a:t>
            </a:r>
          </a:p>
          <a:p>
            <a:pPr algn="r" fontAlgn="base"/>
            <a:r>
              <a:rPr lang="ko-KR" altLang="en-US" sz="1200" b="1" dirty="0"/>
              <a:t>태양광 전압</a:t>
            </a:r>
            <a:r>
              <a:rPr lang="en-US" altLang="ko-KR" sz="1200" b="1" dirty="0"/>
              <a:t> </a:t>
            </a:r>
          </a:p>
          <a:p>
            <a:pPr algn="r" fontAlgn="base"/>
            <a:r>
              <a:rPr lang="ko-KR" altLang="en-US" sz="1200" b="1" dirty="0"/>
              <a:t>태양광 전류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8AF32-5003-4172-B659-127EBEE73ECC}"/>
              </a:ext>
            </a:extLst>
          </p:cNvPr>
          <p:cNvSpPr txBox="1"/>
          <p:nvPr/>
        </p:nvSpPr>
        <p:spPr>
          <a:xfrm>
            <a:off x="1402645" y="1276032"/>
            <a:ext cx="36004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kern="0" dirty="0">
                <a:solidFill>
                  <a:srgbClr val="000000"/>
                </a:solidFill>
                <a:ea typeface="HY헤드라인M" panose="02030600000101010101" pitchFamily="18" charset="-127"/>
              </a:rPr>
              <a:t>UPS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353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23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A30BA35-25A9-43FA-8006-0E8E1DA0FF94}"/>
              </a:ext>
            </a:extLst>
          </p:cNvPr>
          <p:cNvSpPr txBox="1"/>
          <p:nvPr/>
        </p:nvSpPr>
        <p:spPr>
          <a:xfrm>
            <a:off x="1271464" y="141015"/>
            <a:ext cx="8647660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 lvl="0">
              <a:defRPr/>
            </a:pPr>
            <a:r>
              <a:rPr lang="en-US" altLang="ko-KR" sz="2400" kern="0" dirty="0">
                <a:solidFill>
                  <a:srgbClr val="385D8A"/>
                </a:solidFill>
              </a:rPr>
              <a:t>IV. </a:t>
            </a:r>
            <a:r>
              <a:rPr lang="ko-KR" altLang="en-US" sz="2400" kern="0" dirty="0">
                <a:solidFill>
                  <a:srgbClr val="385D8A"/>
                </a:solidFill>
              </a:rPr>
              <a:t>제품소개</a:t>
            </a:r>
            <a:endParaRPr lang="ko-KR" altLang="en-US" sz="2400" kern="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DAA14E-DE5B-4012-A656-958646154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25850" r="6919" b="15351"/>
          <a:stretch/>
        </p:blipFill>
        <p:spPr>
          <a:xfrm>
            <a:off x="362853" y="788715"/>
            <a:ext cx="11534140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24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A30BA35-25A9-43FA-8006-0E8E1DA0FF94}"/>
              </a:ext>
            </a:extLst>
          </p:cNvPr>
          <p:cNvSpPr txBox="1"/>
          <p:nvPr/>
        </p:nvSpPr>
        <p:spPr>
          <a:xfrm>
            <a:off x="1271464" y="141015"/>
            <a:ext cx="8647660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 lvl="0">
              <a:defRPr/>
            </a:pPr>
            <a:r>
              <a:rPr lang="en-US" altLang="ko-KR" sz="2400" kern="0" dirty="0">
                <a:solidFill>
                  <a:srgbClr val="385D8A"/>
                </a:solidFill>
              </a:rPr>
              <a:t>IV. </a:t>
            </a:r>
            <a:r>
              <a:rPr lang="ko-KR" altLang="en-US" sz="2400" kern="0" dirty="0">
                <a:solidFill>
                  <a:srgbClr val="385D8A"/>
                </a:solidFill>
              </a:rPr>
              <a:t>제품소개</a:t>
            </a:r>
            <a:endParaRPr lang="ko-KR" altLang="en-US" sz="2400" kern="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703CE4-7672-4152-9F7C-D85448467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23750" r="7497" b="11151"/>
          <a:stretch/>
        </p:blipFill>
        <p:spPr>
          <a:xfrm>
            <a:off x="767408" y="812918"/>
            <a:ext cx="10729192" cy="57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25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A30BA35-25A9-43FA-8006-0E8E1DA0FF94}"/>
              </a:ext>
            </a:extLst>
          </p:cNvPr>
          <p:cNvSpPr txBox="1"/>
          <p:nvPr/>
        </p:nvSpPr>
        <p:spPr>
          <a:xfrm>
            <a:off x="1271464" y="141015"/>
            <a:ext cx="8647660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 lvl="0">
              <a:defRPr/>
            </a:pPr>
            <a:r>
              <a:rPr lang="en-US" altLang="ko-KR" sz="2400" kern="0" dirty="0">
                <a:solidFill>
                  <a:srgbClr val="385D8A"/>
                </a:solidFill>
              </a:rPr>
              <a:t>IV. </a:t>
            </a:r>
            <a:r>
              <a:rPr lang="ko-KR" altLang="en-US" sz="2400" kern="0" dirty="0">
                <a:solidFill>
                  <a:srgbClr val="385D8A"/>
                </a:solidFill>
              </a:rPr>
              <a:t>제품소개</a:t>
            </a:r>
            <a:endParaRPr lang="ko-KR" altLang="en-US" sz="2400" kern="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51A9EC-0743-46C7-A7A5-FDFCE408C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25038" r="6919" b="15352"/>
          <a:stretch/>
        </p:blipFill>
        <p:spPr>
          <a:xfrm>
            <a:off x="551383" y="908720"/>
            <a:ext cx="11377227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7822" y="6525345"/>
            <a:ext cx="3642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26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DE1856E-7E06-41E5-8DBA-5F7F3781AF4C}"/>
              </a:ext>
            </a:extLst>
          </p:cNvPr>
          <p:cNvSpPr/>
          <p:nvPr/>
        </p:nvSpPr>
        <p:spPr>
          <a:xfrm>
            <a:off x="1191683" y="251817"/>
            <a:ext cx="5624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 b="1" dirty="0">
                <a:solidFill>
                  <a:srgbClr val="385D8A"/>
                </a:solidFill>
              </a:rPr>
              <a:t>V. </a:t>
            </a:r>
            <a:r>
              <a:rPr lang="ko-KR" altLang="en-US" sz="2400" b="1" dirty="0">
                <a:solidFill>
                  <a:srgbClr val="385D8A"/>
                </a:solidFill>
              </a:rPr>
              <a:t>납품 및 수주실적</a:t>
            </a:r>
            <a:endParaRPr lang="ko-KR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A2442D-0606-450F-A845-5BA79F11C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24801" r="7662" b="11151"/>
          <a:stretch/>
        </p:blipFill>
        <p:spPr>
          <a:xfrm>
            <a:off x="695400" y="836711"/>
            <a:ext cx="10801200" cy="5779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4D24CEB-854B-41DF-9ECA-C02151EE5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20429"/>
            <a:ext cx="9036496" cy="67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5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582" y="6525345"/>
            <a:ext cx="298058" cy="26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>
                <a:latin typeface="맑은 고딕"/>
                <a:ea typeface="맑은 고딕"/>
                <a:cs typeface="+mn-cs"/>
              </a:rPr>
              <a:t>2</a:t>
            </a:r>
          </a:p>
        </p:txBody>
      </p:sp>
      <p:pic>
        <p:nvPicPr>
          <p:cNvPr id="1025" name="_x44601847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86338" y="1289232"/>
            <a:ext cx="2277414" cy="5200354"/>
          </a:xfrm>
          <a:prstGeom prst="rect">
            <a:avLst/>
          </a:prstGeom>
          <a:noFill/>
        </p:spPr>
      </p:pic>
      <p:sp>
        <p:nvSpPr>
          <p:cNvPr id="115" name="Rectangle 7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17" name="직사각형 116"/>
          <p:cNvSpPr/>
          <p:nvPr/>
        </p:nvSpPr>
        <p:spPr>
          <a:xfrm>
            <a:off x="1415480" y="6446881"/>
            <a:ext cx="3329052" cy="29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b="1">
                <a:latin typeface="맑은 고딕"/>
                <a:ea typeface="맑은 고딕"/>
              </a:rPr>
              <a:t>그림 </a:t>
            </a:r>
            <a:r>
              <a:rPr lang="en-US" altLang="ko-KR" sz="1400" b="1">
                <a:latin typeface="맑은 고딕"/>
                <a:ea typeface="맑은 고딕"/>
              </a:rPr>
              <a:t>1.</a:t>
            </a:r>
            <a:r>
              <a:rPr lang="ko-KR" altLang="en-US" sz="1400" b="1">
                <a:latin typeface="맑은 고딕"/>
                <a:ea typeface="맑은 고딕"/>
              </a:rPr>
              <a:t> 로프형 승강기 구조</a:t>
            </a:r>
          </a:p>
        </p:txBody>
      </p:sp>
      <p:sp>
        <p:nvSpPr>
          <p:cNvPr id="163" name="내용 개체 틀 2"/>
          <p:cNvSpPr txBox="1"/>
          <p:nvPr/>
        </p:nvSpPr>
        <p:spPr>
          <a:xfrm>
            <a:off x="1291199" y="692697"/>
            <a:ext cx="2644561" cy="556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266700" indent="-266700" algn="l" rtl="0" eaLnBrk="0" fontAlgn="base" latinLnBrk="1" hangingPunct="0">
              <a:spcBef>
                <a:spcPct val="40000"/>
              </a:spcBef>
              <a:spcAft>
                <a:spcPct val="15000"/>
              </a:spcAft>
              <a:buClr>
                <a:schemeClr val="bg2"/>
              </a:buClr>
              <a:buSzPct val="75000"/>
              <a:buFont typeface="Wingdings"/>
              <a:buChar char="q"/>
              <a:defRPr kumimoji="1" lang="ko-KR" altLang="en-US" sz="1800" dirty="0" smtClean="0">
                <a:solidFill>
                  <a:schemeClr val="tx1"/>
                </a:solidFill>
                <a:latin typeface="맑은 고딕"/>
                <a:ea typeface="맑은 고딕"/>
                <a:cs typeface="+mn-cs"/>
              </a:defRPr>
            </a:lvl1pPr>
            <a:lvl2pPr marL="542925" indent="-276225" algn="l" rtl="0" eaLnBrk="0" fontAlgn="base" latinLnBrk="1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/>
              <a:buChar char="u"/>
              <a:defRPr kumimoji="1"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714375" indent="-171450" algn="l" rtl="0" eaLnBrk="0" fontAlgn="base" latinLnBrk="1" hangingPunct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65000"/>
              <a:buFont typeface="Wingdings"/>
              <a:buChar char="n"/>
              <a:defRPr kumimoji="1"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defRPr>
            </a:lvl3pPr>
            <a:lvl4pPr marL="895350" indent="-180975" algn="l" rtl="0" eaLnBrk="0" fontAlgn="base" latinLnBrk="1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Char char="Ø"/>
              <a:defRPr kumimoji="1"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defRPr>
            </a:lvl4pPr>
            <a:lvl5pPr marL="1076325" indent="-180975" algn="l" rtl="0" eaLnBrk="0" fontAlgn="base" latinLnBrk="1" hangingPunct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Char char="•"/>
              <a:defRPr kumimoji="1"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" indent="0">
              <a:lnSpc>
                <a:spcPct val="150000"/>
              </a:lnSpc>
              <a:spcBef>
                <a:spcPts val="3670"/>
              </a:spcBef>
              <a:buFont typeface="Wingdings"/>
              <a:buNone/>
              <a:defRPr/>
            </a:pPr>
            <a:r>
              <a:rPr kumimoji="0" lang="en-US" altLang="ko-KR" sz="2000" b="1" kern="0">
                <a:solidFill>
                  <a:srgbClr val="002060"/>
                </a:solidFill>
              </a:rPr>
              <a:t>1. </a:t>
            </a:r>
            <a:r>
              <a:rPr kumimoji="0" lang="ko-KR" altLang="en-US" sz="2000" b="1" kern="0">
                <a:solidFill>
                  <a:srgbClr val="002060"/>
                </a:solidFill>
              </a:rPr>
              <a:t>승강기 구조</a:t>
            </a:r>
            <a:endParaRPr lang="ko-KR" altLang="en-US" b="1" kern="0">
              <a:solidFill>
                <a:srgbClr val="002060"/>
              </a:solidFill>
              <a:sym typeface="Wingdings 2"/>
            </a:endParaRPr>
          </a:p>
        </p:txBody>
      </p:sp>
      <p:sp>
        <p:nvSpPr>
          <p:cNvPr id="168" name="내용 개체 틀 2"/>
          <p:cNvSpPr>
            <a:spLocks noGrp="1"/>
          </p:cNvSpPr>
          <p:nvPr>
            <p:ph idx="1"/>
          </p:nvPr>
        </p:nvSpPr>
        <p:spPr>
          <a:xfrm>
            <a:off x="4277209" y="1226829"/>
            <a:ext cx="7435415" cy="3816424"/>
          </a:xfrm>
        </p:spPr>
        <p:txBody>
          <a:bodyPr/>
          <a:lstStyle/>
          <a:p>
            <a:pPr marL="276225" lvl="1" indent="0" latinLnBrk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rgbClr val="404040"/>
              </a:buClr>
              <a:buNone/>
              <a:defRPr/>
            </a:pPr>
            <a:r>
              <a:rPr lang="ko-KR" altLang="en-US" sz="1800" b="1" dirty="0">
                <a:solidFill>
                  <a:srgbClr val="002060"/>
                </a:solidFill>
                <a:latin typeface="굴림체"/>
                <a:ea typeface="굴림체"/>
              </a:rPr>
              <a:t>①</a:t>
            </a:r>
            <a:r>
              <a:rPr lang="ko-KR" altLang="en-US" sz="1800" b="1" dirty="0">
                <a:solidFill>
                  <a:srgbClr val="002060"/>
                </a:solidFill>
              </a:rPr>
              <a:t>제어반 </a:t>
            </a:r>
            <a:r>
              <a:rPr lang="en-US" altLang="ko-KR" sz="1800" b="1" dirty="0">
                <a:solidFill>
                  <a:srgbClr val="002060"/>
                </a:solidFill>
              </a:rPr>
              <a:t>(Control Panel) :  </a:t>
            </a:r>
            <a:r>
              <a:rPr lang="ko-KR" altLang="en-US" sz="1800" b="1" dirty="0">
                <a:solidFill>
                  <a:srgbClr val="002060"/>
                </a:solidFill>
              </a:rPr>
              <a:t>주요 전력</a:t>
            </a:r>
            <a:r>
              <a:rPr lang="en-US" altLang="ko-KR" sz="1800" b="1" dirty="0">
                <a:solidFill>
                  <a:srgbClr val="002060"/>
                </a:solidFill>
              </a:rPr>
              <a:t>(</a:t>
            </a:r>
            <a:r>
              <a:rPr lang="ko-KR" altLang="en-US" sz="1800" b="1" dirty="0">
                <a:solidFill>
                  <a:srgbClr val="002060"/>
                </a:solidFill>
              </a:rPr>
              <a:t>인버터</a:t>
            </a:r>
            <a:r>
              <a:rPr lang="en-US" altLang="ko-KR" sz="1800" b="1" dirty="0">
                <a:solidFill>
                  <a:srgbClr val="002060"/>
                </a:solidFill>
              </a:rPr>
              <a:t>)</a:t>
            </a:r>
            <a:r>
              <a:rPr lang="ko-KR" altLang="en-US" sz="1800" b="1" dirty="0">
                <a:solidFill>
                  <a:srgbClr val="002060"/>
                </a:solidFill>
              </a:rPr>
              <a:t> 및 신호계통 담당</a:t>
            </a:r>
          </a:p>
          <a:p>
            <a:pPr marL="276225" lvl="1" indent="0" latinLnBrk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rgbClr val="404040"/>
              </a:buClr>
              <a:buNone/>
              <a:defRPr/>
            </a:pPr>
            <a:r>
              <a:rPr lang="ko-KR" altLang="en-US" sz="1800" b="1" dirty="0">
                <a:solidFill>
                  <a:srgbClr val="002060"/>
                </a:solidFill>
                <a:latin typeface="굴림체"/>
                <a:ea typeface="굴림체"/>
              </a:rPr>
              <a:t>②</a:t>
            </a:r>
            <a:r>
              <a:rPr lang="ko-KR" altLang="en-US" sz="1800" b="1" dirty="0">
                <a:solidFill>
                  <a:srgbClr val="002060"/>
                </a:solidFill>
              </a:rPr>
              <a:t>카(</a:t>
            </a:r>
            <a:r>
              <a:rPr lang="en-US" altLang="ko-KR" sz="1800" b="1" dirty="0">
                <a:solidFill>
                  <a:srgbClr val="002060"/>
                </a:solidFill>
              </a:rPr>
              <a:t>Car, Cage) :  </a:t>
            </a:r>
            <a:r>
              <a:rPr lang="ko-KR" altLang="en-US" sz="1800" b="1" dirty="0">
                <a:solidFill>
                  <a:srgbClr val="002060"/>
                </a:solidFill>
              </a:rPr>
              <a:t>승객 탑승용 장치</a:t>
            </a:r>
          </a:p>
          <a:p>
            <a:pPr marL="276225" lvl="1" indent="0" latinLnBrk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rgbClr val="404040"/>
              </a:buClr>
              <a:buNone/>
              <a:defRPr/>
            </a:pPr>
            <a:r>
              <a:rPr lang="ko-KR" altLang="en-US" sz="1800" b="1" dirty="0">
                <a:solidFill>
                  <a:srgbClr val="002060"/>
                </a:solidFill>
                <a:latin typeface="굴림체"/>
                <a:ea typeface="굴림체"/>
              </a:rPr>
              <a:t>③</a:t>
            </a:r>
            <a:r>
              <a:rPr lang="ko-KR" altLang="en-US" sz="1800" b="1" dirty="0">
                <a:solidFill>
                  <a:srgbClr val="002060"/>
                </a:solidFill>
              </a:rPr>
              <a:t>균형추(</a:t>
            </a:r>
            <a:r>
              <a:rPr lang="en-US" altLang="ko-KR" sz="1800" b="1" dirty="0">
                <a:solidFill>
                  <a:srgbClr val="002060"/>
                </a:solidFill>
              </a:rPr>
              <a:t>Counterweight) : </a:t>
            </a:r>
            <a:r>
              <a:rPr lang="ko-KR" altLang="en-US" sz="1800" b="1" dirty="0">
                <a:solidFill>
                  <a:srgbClr val="002060"/>
                </a:solidFill>
              </a:rPr>
              <a:t>카중량에 승용 </a:t>
            </a:r>
            <a:r>
              <a:rPr lang="en-US" altLang="ko-KR" sz="1800" b="1" dirty="0">
                <a:solidFill>
                  <a:srgbClr val="002060"/>
                </a:solidFill>
              </a:rPr>
              <a:t>45%, </a:t>
            </a:r>
            <a:r>
              <a:rPr lang="ko-KR" altLang="en-US" sz="1800" b="1" dirty="0">
                <a:solidFill>
                  <a:srgbClr val="002060"/>
                </a:solidFill>
              </a:rPr>
              <a:t>화물 </a:t>
            </a:r>
            <a:r>
              <a:rPr lang="en-US" altLang="ko-KR" sz="1800" b="1" dirty="0">
                <a:solidFill>
                  <a:srgbClr val="002060"/>
                </a:solidFill>
              </a:rPr>
              <a:t>50% </a:t>
            </a:r>
            <a:r>
              <a:rPr lang="ko-KR" altLang="en-US" sz="1800" b="1" dirty="0">
                <a:solidFill>
                  <a:srgbClr val="002060"/>
                </a:solidFill>
              </a:rPr>
              <a:t>적용</a:t>
            </a:r>
          </a:p>
          <a:p>
            <a:pPr marL="276225" lvl="1" indent="0" latinLnBrk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rgbClr val="404040"/>
              </a:buClr>
              <a:buNone/>
              <a:defRPr/>
            </a:pPr>
            <a:r>
              <a:rPr lang="ko-KR" altLang="en-US" sz="1800" b="1" dirty="0">
                <a:solidFill>
                  <a:srgbClr val="002060"/>
                </a:solidFill>
                <a:latin typeface="굴림체"/>
                <a:ea typeface="굴림체"/>
              </a:rPr>
              <a:t>④</a:t>
            </a:r>
            <a:r>
              <a:rPr lang="ko-KR" altLang="en-US" sz="1800" b="1" dirty="0">
                <a:solidFill>
                  <a:srgbClr val="002060"/>
                </a:solidFill>
              </a:rPr>
              <a:t>로프(</a:t>
            </a:r>
            <a:r>
              <a:rPr lang="en-US" altLang="ko-KR" sz="1800" b="1" dirty="0">
                <a:solidFill>
                  <a:srgbClr val="002060"/>
                </a:solidFill>
              </a:rPr>
              <a:t>Rope) : </a:t>
            </a:r>
            <a:r>
              <a:rPr lang="ko-KR" altLang="en-US" sz="1800" b="1" dirty="0">
                <a:solidFill>
                  <a:srgbClr val="002060"/>
                </a:solidFill>
              </a:rPr>
              <a:t>도르래</a:t>
            </a:r>
            <a:r>
              <a:rPr lang="en-US" altLang="ko-KR" sz="1800" b="1" dirty="0">
                <a:solidFill>
                  <a:srgbClr val="002060"/>
                </a:solidFill>
              </a:rPr>
              <a:t>, </a:t>
            </a:r>
            <a:r>
              <a:rPr lang="ko-KR" altLang="en-US" sz="1800" b="1" dirty="0">
                <a:solidFill>
                  <a:srgbClr val="002060"/>
                </a:solidFill>
              </a:rPr>
              <a:t>전동기</a:t>
            </a:r>
            <a:r>
              <a:rPr lang="en-US" altLang="ko-KR" sz="1800" b="1" dirty="0">
                <a:solidFill>
                  <a:srgbClr val="002060"/>
                </a:solidFill>
              </a:rPr>
              <a:t>, </a:t>
            </a:r>
            <a:r>
              <a:rPr lang="ko-KR" altLang="en-US" sz="1800" b="1" dirty="0">
                <a:solidFill>
                  <a:srgbClr val="002060"/>
                </a:solidFill>
              </a:rPr>
              <a:t>카</a:t>
            </a:r>
            <a:r>
              <a:rPr lang="en-US" altLang="ko-KR" sz="1800" b="1" dirty="0">
                <a:solidFill>
                  <a:srgbClr val="002060"/>
                </a:solidFill>
              </a:rPr>
              <a:t>, </a:t>
            </a:r>
            <a:r>
              <a:rPr lang="ko-KR" altLang="en-US" sz="1800" b="1" dirty="0">
                <a:solidFill>
                  <a:srgbClr val="002060"/>
                </a:solidFill>
              </a:rPr>
              <a:t>균형추를</a:t>
            </a:r>
            <a:r>
              <a:rPr lang="en-US" altLang="ko-KR" sz="1800" b="1" dirty="0">
                <a:solidFill>
                  <a:srgbClr val="002060"/>
                </a:solidFill>
              </a:rPr>
              <a:t> </a:t>
            </a:r>
            <a:r>
              <a:rPr lang="ko-KR" altLang="en-US" sz="1800" b="1" dirty="0">
                <a:solidFill>
                  <a:srgbClr val="002060"/>
                </a:solidFill>
              </a:rPr>
              <a:t>연결하는 </a:t>
            </a:r>
            <a:r>
              <a:rPr lang="en-US" altLang="ko-KR" sz="1800" b="1" dirty="0">
                <a:solidFill>
                  <a:srgbClr val="002060"/>
                </a:solidFill>
              </a:rPr>
              <a:t>Cable</a:t>
            </a:r>
          </a:p>
          <a:p>
            <a:pPr marL="276225" lvl="1" indent="0" latinLnBrk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rgbClr val="404040"/>
              </a:buClr>
              <a:buNone/>
              <a:defRPr/>
            </a:pPr>
            <a:r>
              <a:rPr lang="ko-KR" altLang="en-US" sz="1800" b="1" dirty="0">
                <a:solidFill>
                  <a:srgbClr val="002060"/>
                </a:solidFill>
                <a:latin typeface="굴림체"/>
                <a:ea typeface="굴림체"/>
              </a:rPr>
              <a:t>⑤</a:t>
            </a:r>
            <a:r>
              <a:rPr lang="ko-KR" altLang="en-US" sz="1800" b="1" dirty="0">
                <a:solidFill>
                  <a:srgbClr val="002060"/>
                </a:solidFill>
              </a:rPr>
              <a:t>견인 전동기(</a:t>
            </a:r>
            <a:r>
              <a:rPr lang="en-US" altLang="ko-KR" sz="1800" b="1" dirty="0">
                <a:solidFill>
                  <a:srgbClr val="002060"/>
                </a:solidFill>
              </a:rPr>
              <a:t>Traction Machine) : </a:t>
            </a:r>
            <a:r>
              <a:rPr lang="ko-KR" altLang="en-US" sz="1800" b="1" dirty="0">
                <a:solidFill>
                  <a:srgbClr val="002060"/>
                </a:solidFill>
              </a:rPr>
              <a:t>승강기</a:t>
            </a:r>
            <a:r>
              <a:rPr lang="en-US" altLang="ko-KR" sz="1800" b="1" dirty="0">
                <a:solidFill>
                  <a:srgbClr val="002060"/>
                </a:solidFill>
              </a:rPr>
              <a:t> </a:t>
            </a:r>
            <a:r>
              <a:rPr lang="ko-KR" altLang="en-US" sz="1800" b="1" dirty="0">
                <a:solidFill>
                  <a:srgbClr val="002060"/>
                </a:solidFill>
              </a:rPr>
              <a:t>주 동력 전달 장치</a:t>
            </a:r>
            <a:endParaRPr lang="en-US" altLang="ko-KR" sz="1800" b="1" dirty="0">
              <a:solidFill>
                <a:srgbClr val="002060"/>
              </a:solidFill>
            </a:endParaRPr>
          </a:p>
        </p:txBody>
      </p:sp>
      <p:sp>
        <p:nvSpPr>
          <p:cNvPr id="1027" name="직사각형 8"/>
          <p:cNvSpPr/>
          <p:nvPr/>
        </p:nvSpPr>
        <p:spPr>
          <a:xfrm>
            <a:off x="5879976" y="6406103"/>
            <a:ext cx="6312024" cy="46166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1739900" marR="127000" indent="-812800" algn="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관련근거 </a:t>
            </a:r>
            <a:r>
              <a:rPr lang="en-US" altLang="ko-KR" sz="1200" b="1" spc="-150">
                <a:solidFill>
                  <a:srgbClr val="002080"/>
                </a:solidFill>
                <a:latin typeface="맑은고딕"/>
              </a:rPr>
              <a:t>:  </a:t>
            </a: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회생제동장치를 장착한 승강기의 에너지효율 향상에 관한 연구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83432" y="1340768"/>
            <a:ext cx="2384608" cy="3010252"/>
            <a:chOff x="983432" y="1340768"/>
            <a:chExt cx="2384608" cy="3010252"/>
          </a:xfrm>
        </p:grpSpPr>
        <p:sp>
          <p:nvSpPr>
            <p:cNvPr id="124" name="직사각형 123"/>
            <p:cNvSpPr/>
            <p:nvPr/>
          </p:nvSpPr>
          <p:spPr>
            <a:xfrm>
              <a:off x="1775520" y="1556792"/>
              <a:ext cx="21602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1024" name="직사각형 1023"/>
            <p:cNvSpPr/>
            <p:nvPr/>
          </p:nvSpPr>
          <p:spPr>
            <a:xfrm>
              <a:off x="983432" y="1556792"/>
              <a:ext cx="955858" cy="4510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latin typeface="맑은 고딕"/>
                  <a:ea typeface="맑은 고딕"/>
                </a:rPr>
                <a:t>①Control </a:t>
              </a:r>
            </a:p>
            <a:p>
              <a:pPr lvl="0">
                <a:defRPr/>
              </a:pPr>
              <a:r>
                <a:rPr lang="en-US" altLang="ko-KR" sz="1200" b="1">
                  <a:latin typeface="맑은 고딕"/>
                  <a:ea typeface="맑은 고딕"/>
                </a:rPr>
                <a:t>    Panel</a:t>
              </a:r>
              <a:endParaRPr lang="ko-KR" altLang="en-US" sz="1200" b="1">
                <a:latin typeface="맑은 고딕"/>
                <a:ea typeface="맑은 고딕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45078" y="3007985"/>
              <a:ext cx="370512" cy="266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200" b="1">
                  <a:latin typeface="맑은 고딕"/>
                  <a:ea typeface="맑은 고딕"/>
                </a:rPr>
                <a:t>②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99656" y="4088105"/>
              <a:ext cx="368384" cy="2629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200" b="1">
                  <a:latin typeface="맑은 고딕"/>
                  <a:ea typeface="맑은 고딕"/>
                </a:rPr>
                <a:t>③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01738" y="2476770"/>
              <a:ext cx="366277" cy="2645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200" b="1">
                  <a:latin typeface="맑은 고딕"/>
                  <a:ea typeface="맑은 고딕"/>
                </a:rPr>
                <a:t>④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57046" y="1340768"/>
              <a:ext cx="372794" cy="2670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200" b="1">
                  <a:latin typeface="맑은 고딕"/>
                  <a:ea typeface="맑은 고딕"/>
                </a:rPr>
                <a:t>⑤</a:t>
              </a:r>
            </a:p>
          </p:txBody>
        </p:sp>
      </p:grpSp>
      <p:sp>
        <p:nvSpPr>
          <p:cNvPr id="17" name="제목 1"/>
          <p:cNvSpPr txBox="1"/>
          <p:nvPr/>
        </p:nvSpPr>
        <p:spPr>
          <a:xfrm>
            <a:off x="1222227" y="22860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Ⅰ. </a:t>
            </a:r>
            <a:r>
              <a:rPr lang="ko-KR" altLang="en-US" sz="2400" dirty="0">
                <a:solidFill>
                  <a:srgbClr val="385D8A"/>
                </a:solidFill>
              </a:rPr>
              <a:t>승강기 전력 시스템</a:t>
            </a:r>
            <a:endParaRPr lang="ko-KR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2280" t="44180" r="33460" b="35560"/>
          <a:stretch>
            <a:fillRect/>
          </a:stretch>
        </p:blipFill>
        <p:spPr>
          <a:xfrm>
            <a:off x="2211906" y="3356992"/>
            <a:ext cx="7768188" cy="2583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5582" y="6525345"/>
            <a:ext cx="2744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>
                <a:latin typeface="맑은 고딕"/>
                <a:ea typeface="맑은 고딕"/>
                <a:cs typeface="+mn-cs"/>
              </a:rPr>
              <a:t>3</a:t>
            </a:r>
            <a:endParaRPr lang="ko-KR" altLang="en-US" sz="1200" b="1">
              <a:latin typeface="맑은 고딕"/>
              <a:ea typeface="맑은 고딕"/>
              <a:cs typeface="+mn-cs"/>
            </a:endParaRP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3" name="내용 개체 틀 2"/>
          <p:cNvSpPr txBox="1"/>
          <p:nvPr/>
        </p:nvSpPr>
        <p:spPr>
          <a:xfrm>
            <a:off x="1291199" y="692697"/>
            <a:ext cx="6100945" cy="556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266700" indent="-266700" algn="l" rtl="0" eaLnBrk="0" fontAlgn="base" latinLnBrk="1" hangingPunct="0">
              <a:spcBef>
                <a:spcPct val="40000"/>
              </a:spcBef>
              <a:spcAft>
                <a:spcPct val="15000"/>
              </a:spcAft>
              <a:buClr>
                <a:schemeClr val="bg2"/>
              </a:buClr>
              <a:buSzPct val="75000"/>
              <a:buFont typeface="Wingdings"/>
              <a:buChar char="q"/>
              <a:defRPr kumimoji="1" lang="ko-KR" altLang="en-US" sz="1800" dirty="0" smtClean="0">
                <a:solidFill>
                  <a:schemeClr val="tx1"/>
                </a:solidFill>
                <a:latin typeface="맑은 고딕"/>
                <a:ea typeface="맑은 고딕"/>
                <a:cs typeface="+mn-cs"/>
              </a:defRPr>
            </a:lvl1pPr>
            <a:lvl2pPr marL="542925" indent="-276225" algn="l" rtl="0" eaLnBrk="0" fontAlgn="base" latinLnBrk="1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/>
              <a:buChar char="u"/>
              <a:defRPr kumimoji="1"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714375" indent="-171450" algn="l" rtl="0" eaLnBrk="0" fontAlgn="base" latinLnBrk="1" hangingPunct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65000"/>
              <a:buFont typeface="Wingdings"/>
              <a:buChar char="n"/>
              <a:defRPr kumimoji="1"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defRPr>
            </a:lvl3pPr>
            <a:lvl4pPr marL="895350" indent="-180975" algn="l" rtl="0" eaLnBrk="0" fontAlgn="base" latinLnBrk="1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Char char="Ø"/>
              <a:defRPr kumimoji="1"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defRPr>
            </a:lvl4pPr>
            <a:lvl5pPr marL="1076325" indent="-180975" algn="l" rtl="0" eaLnBrk="0" fontAlgn="base" latinLnBrk="1" hangingPunct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Char char="•"/>
              <a:defRPr kumimoji="1"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" indent="0">
              <a:lnSpc>
                <a:spcPct val="150000"/>
              </a:lnSpc>
              <a:spcBef>
                <a:spcPts val="3670"/>
              </a:spcBef>
              <a:buFont typeface="Wingdings"/>
              <a:buNone/>
              <a:defRPr/>
            </a:pPr>
            <a:r>
              <a:rPr kumimoji="0" lang="en-US" altLang="ko-KR" sz="2000" b="1" kern="0" dirty="0">
                <a:solidFill>
                  <a:srgbClr val="002060"/>
                </a:solidFill>
              </a:rPr>
              <a:t>2. </a:t>
            </a:r>
            <a:r>
              <a:rPr kumimoji="0" lang="ko-KR" altLang="en-US" sz="2000" b="1" kern="0" dirty="0">
                <a:solidFill>
                  <a:srgbClr val="002060"/>
                </a:solidFill>
              </a:rPr>
              <a:t>인버터 제어방식 승강기 전력 시스템</a:t>
            </a:r>
            <a:endParaRPr lang="ko-KR" altLang="en-US" sz="1400" b="1" kern="0" dirty="0">
              <a:solidFill>
                <a:srgbClr val="002060"/>
              </a:solidFill>
              <a:sym typeface="Wingdings 2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99456" y="1252383"/>
            <a:ext cx="10513168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defRPr/>
            </a:pPr>
            <a:r>
              <a:rPr kumimoji="1" lang="ko-KR" altLang="en-US" sz="16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인버터</a:t>
            </a:r>
            <a:r>
              <a:rPr kumimoji="1" lang="en-US" altLang="ko-KR" sz="16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(inverter)</a:t>
            </a:r>
            <a:r>
              <a:rPr kumimoji="1" lang="ko-KR" altLang="en-US" sz="16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란</a:t>
            </a:r>
            <a:r>
              <a:rPr kumimoji="1" lang="en-US" altLang="ko-KR" sz="16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?</a:t>
            </a:r>
            <a:r>
              <a:rPr kumimoji="1" lang="ko-KR" altLang="en-US" sz="16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 </a:t>
            </a:r>
            <a:r>
              <a:rPr kumimoji="1" lang="ko-KR" altLang="en-US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전기적으로 직류</a:t>
            </a:r>
            <a:r>
              <a:rPr kumimoji="1" lang="en-US" altLang="ko-KR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(DC)</a:t>
            </a:r>
            <a:r>
              <a:rPr kumimoji="1" lang="ko-KR" altLang="en-US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를 교류</a:t>
            </a:r>
            <a:r>
              <a:rPr kumimoji="1" lang="en-US" altLang="ko-KR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(AC)</a:t>
            </a:r>
            <a:r>
              <a:rPr kumimoji="1" lang="ko-KR" altLang="en-US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로 변환하는 역변환 장치이며</a:t>
            </a:r>
            <a:r>
              <a:rPr kumimoji="1" lang="en-US" altLang="ko-KR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,</a:t>
            </a:r>
            <a:r>
              <a:rPr kumimoji="1" lang="ko-KR" altLang="en-US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 상용전원으로부터 공급된 전력을 전압과 주파수를 가변시켜 전동기에 공급함으로써 전동기 속도를 고효율로 용이하게 제어하는 장치이다</a:t>
            </a:r>
            <a:r>
              <a:rPr kumimoji="1" lang="en-US" altLang="ko-KR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. </a:t>
            </a:r>
          </a:p>
          <a:p>
            <a:pPr latinLnBrk="1">
              <a:lnSpc>
                <a:spcPct val="150000"/>
              </a:lnSpc>
              <a:defRPr/>
            </a:pPr>
            <a:r>
              <a:rPr kumimoji="1" lang="ko-KR" altLang="en-US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반도체 회로를 이용한 가변전압 가변주파수</a:t>
            </a:r>
            <a:r>
              <a:rPr kumimoji="1" lang="en-US" altLang="ko-KR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(VVVF, Variable Voltage Variable Frequency)</a:t>
            </a:r>
            <a:r>
              <a:rPr kumimoji="1" lang="ko-KR" altLang="en-US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제어를 인버터 제어방식이라고 하며</a:t>
            </a:r>
            <a:r>
              <a:rPr kumimoji="1" lang="en-US" altLang="ko-KR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,</a:t>
            </a:r>
            <a:r>
              <a:rPr kumimoji="1" lang="ko-KR" altLang="en-US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 유도 전동기에 인가되는 전압과 주파수를 동시에 변화시켜 직류전동기와 유사한 속도 제어 성능을 얻을 수 있다</a:t>
            </a:r>
            <a:r>
              <a:rPr kumimoji="1" lang="en-US" altLang="ko-KR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.  </a:t>
            </a:r>
            <a:r>
              <a:rPr kumimoji="1" lang="ko-KR" altLang="en-US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또한</a:t>
            </a:r>
            <a:r>
              <a:rPr kumimoji="1" lang="en-US" altLang="ko-KR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, </a:t>
            </a:r>
            <a:r>
              <a:rPr kumimoji="1" lang="ko-KR" altLang="en-US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단극 모터로서도 제어가 가능하여 모터의 크기를 소형화 할 수 있어 최신 기종의 승강기에 사용되고 있다</a:t>
            </a:r>
            <a:r>
              <a:rPr kumimoji="1" lang="en-US" altLang="ko-KR" sz="1500" b="1">
                <a:solidFill>
                  <a:srgbClr val="002060"/>
                </a:solidFill>
                <a:latin typeface="맑은 고딕"/>
                <a:ea typeface="맑은 고딕"/>
                <a:cs typeface="+mn-cs"/>
              </a:rPr>
              <a:t>.</a:t>
            </a:r>
          </a:p>
        </p:txBody>
      </p:sp>
      <p:sp>
        <p:nvSpPr>
          <p:cNvPr id="310" name="직사각형 116"/>
          <p:cNvSpPr/>
          <p:nvPr/>
        </p:nvSpPr>
        <p:spPr>
          <a:xfrm>
            <a:off x="2891644" y="6153089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>
                <a:latin typeface="맑은 고딕"/>
                <a:ea typeface="맑은 고딕"/>
              </a:rPr>
              <a:t>그림 </a:t>
            </a:r>
            <a:r>
              <a:rPr lang="en-US" altLang="ko-KR" sz="1400" b="1">
                <a:latin typeface="맑은 고딕"/>
                <a:ea typeface="맑은 고딕"/>
              </a:rPr>
              <a:t>2.</a:t>
            </a:r>
            <a:r>
              <a:rPr lang="ko-KR" altLang="en-US" sz="1400" b="1">
                <a:latin typeface="맑은 고딕"/>
                <a:ea typeface="맑은 고딕"/>
              </a:rPr>
              <a:t> 구조인버터제어방식 승강기 전력 시스템 개략도</a:t>
            </a:r>
          </a:p>
        </p:txBody>
      </p:sp>
      <p:sp>
        <p:nvSpPr>
          <p:cNvPr id="312" name="직사각형 8"/>
          <p:cNvSpPr/>
          <p:nvPr/>
        </p:nvSpPr>
        <p:spPr>
          <a:xfrm>
            <a:off x="4487144" y="6406103"/>
            <a:ext cx="7704856" cy="46166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1739900" marR="127000" indent="-812800" algn="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관련근거 </a:t>
            </a:r>
            <a:r>
              <a:rPr lang="en-US" altLang="ko-KR" sz="1200" b="1" spc="-150">
                <a:solidFill>
                  <a:srgbClr val="002080"/>
                </a:solidFill>
                <a:latin typeface="맑은고딕"/>
              </a:rPr>
              <a:t>:   </a:t>
            </a: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회생제동장치를 장착한 승강기의 에너지효율 향상에 관한 연구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2F1F13A2-0B3F-4F54-87A7-19EAF389D2C1}"/>
              </a:ext>
            </a:extLst>
          </p:cNvPr>
          <p:cNvSpPr txBox="1"/>
          <p:nvPr/>
        </p:nvSpPr>
        <p:spPr>
          <a:xfrm>
            <a:off x="1222227" y="22860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Ⅰ. </a:t>
            </a:r>
            <a:r>
              <a:rPr lang="ko-KR" altLang="en-US" sz="2400" dirty="0">
                <a:solidFill>
                  <a:srgbClr val="385D8A"/>
                </a:solidFill>
              </a:rPr>
              <a:t>승강기 전력 시스템</a:t>
            </a:r>
            <a:endParaRPr lang="ko-KR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_x446019840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711624" y="2492896"/>
            <a:ext cx="6768751" cy="35559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65582" y="6525345"/>
            <a:ext cx="298058" cy="26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>
                <a:latin typeface="맑은 고딕"/>
                <a:ea typeface="맑은 고딕"/>
                <a:cs typeface="+mn-cs"/>
              </a:rPr>
              <a:t>4</a:t>
            </a:r>
          </a:p>
        </p:txBody>
      </p:sp>
      <p:sp>
        <p:nvSpPr>
          <p:cNvPr id="115" name="직사각형 116"/>
          <p:cNvSpPr/>
          <p:nvPr/>
        </p:nvSpPr>
        <p:spPr>
          <a:xfrm>
            <a:off x="2891644" y="6062031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latin typeface="맑은 고딕"/>
                <a:ea typeface="맑은 고딕"/>
              </a:rPr>
              <a:t>그림 3</a:t>
            </a:r>
            <a:r>
              <a:rPr lang="en-US" altLang="ko-KR" sz="1400" b="1" dirty="0">
                <a:latin typeface="맑은 고딕"/>
                <a:ea typeface="맑은 고딕"/>
              </a:rPr>
              <a:t>.</a:t>
            </a:r>
            <a:r>
              <a:rPr lang="ko-KR" altLang="en-US" sz="1400" b="1" dirty="0">
                <a:latin typeface="맑은 고딕"/>
                <a:ea typeface="맑은 고딕"/>
              </a:rPr>
              <a:t> 작동중인 승강기의 회생전력 원리</a:t>
            </a:r>
          </a:p>
        </p:txBody>
      </p:sp>
      <p:sp>
        <p:nvSpPr>
          <p:cNvPr id="119" name="직사각형 8"/>
          <p:cNvSpPr/>
          <p:nvPr/>
        </p:nvSpPr>
        <p:spPr>
          <a:xfrm>
            <a:off x="4487144" y="6406103"/>
            <a:ext cx="7704856" cy="40158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1739900" marR="127000" indent="-812800" algn="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관련근거 </a:t>
            </a:r>
            <a:r>
              <a:rPr lang="en-US" altLang="ko-KR" sz="1200" b="1" spc="-150">
                <a:solidFill>
                  <a:srgbClr val="002080"/>
                </a:solidFill>
                <a:latin typeface="맑은고딕"/>
              </a:rPr>
              <a:t>:  </a:t>
            </a: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회생제동장치를 장착한 승강기의 에너지효율 향상에 관한 연구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504" y="1265128"/>
            <a:ext cx="9577064" cy="1112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1270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ko-KR" altLang="en-US" sz="1500" b="1" dirty="0">
                <a:solidFill>
                  <a:srgbClr val="002060"/>
                </a:solidFill>
                <a:latin typeface="맑은 고딕"/>
                <a:ea typeface="맑은 고딕"/>
              </a:rPr>
              <a:t>승강기 카에 탑승하는 승객의 중량에 따라 승강기 카와 균형추의 무게 차가 발생하며</a:t>
            </a:r>
            <a:r>
              <a:rPr lang="en-US" altLang="ko-KR" sz="1500" b="1" dirty="0">
                <a:solidFill>
                  <a:srgbClr val="002060"/>
                </a:solidFill>
                <a:latin typeface="맑은 고딕"/>
                <a:ea typeface="맑은 고딕"/>
              </a:rPr>
              <a:t>,  </a:t>
            </a:r>
            <a:r>
              <a:rPr lang="ko-KR" altLang="en-US" sz="1500" b="1" dirty="0">
                <a:solidFill>
                  <a:srgbClr val="002060"/>
                </a:solidFill>
                <a:latin typeface="맑은 고딕"/>
                <a:ea typeface="맑은 고딕"/>
              </a:rPr>
              <a:t>양쪽 중 무게가 높은 쪽이 상승하는 조건이면 전동기의 견인력에 의해 끌어 올려야 되므로 전동기는 전기에너지를 소비하게 되고</a:t>
            </a:r>
            <a:r>
              <a:rPr lang="en-US" altLang="ko-KR" sz="1500" b="1" dirty="0">
                <a:solidFill>
                  <a:srgbClr val="002060"/>
                </a:solidFill>
                <a:latin typeface="맑은 고딕"/>
                <a:ea typeface="맑은 고딕"/>
              </a:rPr>
              <a:t>, </a:t>
            </a:r>
          </a:p>
          <a:p>
            <a:pPr marR="1270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ko-KR" altLang="en-US" sz="1500" b="1" dirty="0">
                <a:solidFill>
                  <a:srgbClr val="002060"/>
                </a:solidFill>
                <a:latin typeface="맑은 고딕"/>
                <a:ea typeface="맑은 고딕"/>
              </a:rPr>
              <a:t>반면 무게가 높은 쪽이 하강하게 되면 발전기로 전환되어 회생전력이 발생하게 된다</a:t>
            </a:r>
            <a:r>
              <a:rPr lang="en-US" altLang="ko-KR" sz="1500" b="1" dirty="0">
                <a:solidFill>
                  <a:srgbClr val="002060"/>
                </a:solidFill>
                <a:latin typeface="맑은 고딕"/>
                <a:ea typeface="맑은 고딕"/>
              </a:rPr>
              <a:t>.</a:t>
            </a:r>
            <a:endParaRPr lang="ko-KR" altLang="en-US" sz="1500" b="1" dirty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122" name="내용 개체 틀 2"/>
          <p:cNvSpPr txBox="1"/>
          <p:nvPr/>
        </p:nvSpPr>
        <p:spPr>
          <a:xfrm>
            <a:off x="1291199" y="692697"/>
            <a:ext cx="6100945" cy="556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114300" indent="0">
              <a:lnSpc>
                <a:spcPct val="150000"/>
              </a:lnSpc>
              <a:spcBef>
                <a:spcPts val="3670"/>
              </a:spcBef>
              <a:buFont typeface="Wingdings"/>
              <a:buNone/>
              <a:defRPr/>
            </a:pPr>
            <a:r>
              <a:rPr kumimoji="0" lang="en-US" altLang="ko-KR" sz="2000" b="1" kern="0" dirty="0">
                <a:solidFill>
                  <a:srgbClr val="002060"/>
                </a:solidFill>
                <a:latin typeface="맑은 고딕"/>
                <a:ea typeface="맑은 고딕"/>
              </a:rPr>
              <a:t>3. </a:t>
            </a:r>
            <a:r>
              <a:rPr kumimoji="0" lang="ko-KR" altLang="en-US" sz="2000" b="1" kern="0" dirty="0">
                <a:solidFill>
                  <a:srgbClr val="002060"/>
                </a:solidFill>
                <a:latin typeface="맑은 고딕"/>
                <a:ea typeface="맑은 고딕"/>
              </a:rPr>
              <a:t>회생전력</a:t>
            </a:r>
            <a:r>
              <a:rPr kumimoji="0" lang="en-US" altLang="ko-KR" sz="2000" b="1" kern="0" dirty="0">
                <a:solidFill>
                  <a:srgbClr val="002060"/>
                </a:solidFill>
                <a:latin typeface="맑은 고딕"/>
                <a:ea typeface="맑은 고딕"/>
              </a:rPr>
              <a:t>(regenerative power)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68A45A8-F841-4EA2-9830-89C837B86658}"/>
              </a:ext>
            </a:extLst>
          </p:cNvPr>
          <p:cNvSpPr txBox="1"/>
          <p:nvPr/>
        </p:nvSpPr>
        <p:spPr>
          <a:xfrm>
            <a:off x="1222227" y="22860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Ⅰ. </a:t>
            </a:r>
            <a:r>
              <a:rPr lang="ko-KR" altLang="en-US" sz="2400" dirty="0">
                <a:solidFill>
                  <a:srgbClr val="385D8A"/>
                </a:solidFill>
              </a:rPr>
              <a:t>승강기 전력 시스템</a:t>
            </a:r>
            <a:endParaRPr lang="ko-KR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내용 개체 틀 2"/>
          <p:cNvSpPr>
            <a:spLocks noGrp="1"/>
          </p:cNvSpPr>
          <p:nvPr>
            <p:ph idx="1"/>
          </p:nvPr>
        </p:nvSpPr>
        <p:spPr>
          <a:xfrm>
            <a:off x="1666005" y="1268760"/>
            <a:ext cx="9902603" cy="115965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anchor="ctr"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r>
              <a:rPr kumimoji="0" lang="ko-KR" altLang="en-US" sz="1500" b="1" dirty="0">
                <a:solidFill>
                  <a:srgbClr val="002060"/>
                </a:solidFill>
              </a:rPr>
              <a:t>일반적인 인버터 제어방식의 승강기는 회생제동으로 발생한 전기를 승강기 전력시스템 내 제동저항을 통하여 모두 열로</a:t>
            </a:r>
            <a:endParaRPr kumimoji="0" lang="en-US" altLang="ko-KR" sz="15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kumimoji="0" lang="ko-KR" altLang="en-US" sz="1500" b="1" dirty="0">
                <a:solidFill>
                  <a:srgbClr val="002060"/>
                </a:solidFill>
              </a:rPr>
              <a:t>소모하였다</a:t>
            </a:r>
            <a:r>
              <a:rPr kumimoji="0" lang="en-US" altLang="ko-KR" sz="1500" b="1" dirty="0">
                <a:solidFill>
                  <a:srgbClr val="002060"/>
                </a:solidFill>
              </a:rPr>
              <a:t>. </a:t>
            </a:r>
            <a:r>
              <a:rPr kumimoji="0" lang="ko-KR" altLang="en-US" sz="1500" b="1" dirty="0">
                <a:solidFill>
                  <a:srgbClr val="002060"/>
                </a:solidFill>
              </a:rPr>
              <a:t> 이때 제동저항을 통하여 소모되는 전기가 회생제동 전류이다</a:t>
            </a:r>
            <a:r>
              <a:rPr kumimoji="0" lang="en-US" altLang="ko-KR" sz="1500" b="1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kumimoji="0" lang="ko-KR" altLang="en-US" sz="1500" b="1" dirty="0">
                <a:solidFill>
                  <a:srgbClr val="002060"/>
                </a:solidFill>
              </a:rPr>
              <a:t>회생제동장치는 기존 제동저항을 통하여 소모되던 전류를 인버터 제어방식을 이용하여 상용전원으로 변환하는 장치이다</a:t>
            </a:r>
            <a:r>
              <a:rPr kumimoji="0" lang="en-US" altLang="ko-KR" sz="1500" b="1" dirty="0">
                <a:solidFill>
                  <a:srgbClr val="002060"/>
                </a:solidFill>
              </a:rPr>
              <a:t>.</a:t>
            </a:r>
            <a:endParaRPr lang="en-US" altLang="ko-KR" sz="1500" b="1" dirty="0">
              <a:solidFill>
                <a:srgbClr val="002060"/>
              </a:solidFill>
              <a:sym typeface="Wingdings 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5582" y="6525345"/>
            <a:ext cx="298058" cy="26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>
                <a:latin typeface="맑은 고딕"/>
                <a:ea typeface="맑은 고딕"/>
                <a:cs typeface="+mn-cs"/>
              </a:rPr>
              <a:t>5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7357110" y="4756086"/>
            <a:ext cx="1325880" cy="609600"/>
            <a:chOff x="8731292" y="1607372"/>
            <a:chExt cx="1325880" cy="609600"/>
          </a:xfrm>
        </p:grpSpPr>
        <p:sp>
          <p:nvSpPr>
            <p:cNvPr id="14" name="Rectangle 924"/>
            <p:cNvSpPr>
              <a:spLocks noChangeArrowheads="1"/>
            </p:cNvSpPr>
            <p:nvPr/>
          </p:nvSpPr>
          <p:spPr>
            <a:xfrm>
              <a:off x="8842699" y="1607372"/>
              <a:ext cx="1136650" cy="6096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맑은 고딕"/>
                <a:ea typeface="맑은 고딕"/>
              </a:endParaRPr>
            </a:p>
          </p:txBody>
        </p:sp>
        <p:sp>
          <p:nvSpPr>
            <p:cNvPr id="18" name="AutoShape 716"/>
            <p:cNvSpPr>
              <a:spLocks noChangeArrowheads="1"/>
            </p:cNvSpPr>
            <p:nvPr/>
          </p:nvSpPr>
          <p:spPr>
            <a:xfrm flipH="1">
              <a:off x="9006661" y="1760942"/>
              <a:ext cx="753122" cy="151229"/>
            </a:xfrm>
            <a:prstGeom prst="rightArrow">
              <a:avLst>
                <a:gd name="adj1" fmla="val 50000"/>
                <a:gd name="adj2" fmla="val 11612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맑은 고딕"/>
                <a:ea typeface="맑은 고딕"/>
              </a:endParaRPr>
            </a:p>
          </p:txBody>
        </p:sp>
        <p:sp>
          <p:nvSpPr>
            <p:cNvPr id="19" name="Text Box 717"/>
            <p:cNvSpPr txBox="1">
              <a:spLocks noChangeArrowheads="1"/>
            </p:cNvSpPr>
            <p:nvPr/>
          </p:nvSpPr>
          <p:spPr>
            <a:xfrm>
              <a:off x="8731292" y="1912172"/>
              <a:ext cx="132588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1000" b="1">
                  <a:latin typeface="맑은 고딕"/>
                  <a:ea typeface="맑은 고딕"/>
                </a:rPr>
                <a:t>회생제동 전류 방향</a:t>
              </a:r>
            </a:p>
          </p:txBody>
        </p:sp>
      </p:grpSp>
      <p:sp>
        <p:nvSpPr>
          <p:cNvPr id="103" name="Text Box 1060"/>
          <p:cNvSpPr txBox="1">
            <a:spLocks noChangeArrowheads="1"/>
          </p:cNvSpPr>
          <p:nvPr/>
        </p:nvSpPr>
        <p:spPr>
          <a:xfrm>
            <a:off x="6899910" y="5531188"/>
            <a:ext cx="219265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ko-KR" altLang="en-US" sz="1600" b="1" dirty="0">
                <a:latin typeface="맑은 고딕"/>
                <a:ea typeface="맑은 고딕"/>
              </a:rPr>
              <a:t>회생제동 전류 소모시</a:t>
            </a:r>
          </a:p>
        </p:txBody>
      </p:sp>
      <p:grpSp>
        <p:nvGrpSpPr>
          <p:cNvPr id="404" name="그룹 403"/>
          <p:cNvGrpSpPr/>
          <p:nvPr/>
        </p:nvGrpSpPr>
        <p:grpSpPr>
          <a:xfrm>
            <a:off x="6771370" y="2723619"/>
            <a:ext cx="4509206" cy="3382632"/>
            <a:chOff x="6411330" y="2426648"/>
            <a:chExt cx="4775565" cy="3582445"/>
          </a:xfrm>
        </p:grpSpPr>
        <p:sp>
          <p:nvSpPr>
            <p:cNvPr id="15" name="AutoShape 340"/>
            <p:cNvSpPr>
              <a:spLocks noChangeArrowheads="1"/>
            </p:cNvSpPr>
            <p:nvPr/>
          </p:nvSpPr>
          <p:spPr>
            <a:xfrm flipH="1">
              <a:off x="8244220" y="2898343"/>
              <a:ext cx="1535141" cy="178919"/>
            </a:xfrm>
            <a:prstGeom prst="rightArrow">
              <a:avLst>
                <a:gd name="adj1" fmla="val 50000"/>
                <a:gd name="adj2" fmla="val 22556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17" name="AutoShape 524"/>
            <p:cNvSpPr>
              <a:spLocks noChangeArrowheads="1"/>
            </p:cNvSpPr>
            <p:nvPr/>
          </p:nvSpPr>
          <p:spPr>
            <a:xfrm>
              <a:off x="8213285" y="3126058"/>
              <a:ext cx="193342" cy="1086650"/>
            </a:xfrm>
            <a:prstGeom prst="downArrow">
              <a:avLst>
                <a:gd name="adj1" fmla="val 50000"/>
                <a:gd name="adj2" fmla="val 14957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/>
            </a:ln>
          </p:spPr>
          <p:txBody>
            <a:bodyPr vert="eaVert"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21" name="Text Box 866"/>
            <p:cNvSpPr txBox="1">
              <a:spLocks noChangeArrowheads="1"/>
            </p:cNvSpPr>
            <p:nvPr/>
          </p:nvSpPr>
          <p:spPr>
            <a:xfrm>
              <a:off x="8422094" y="2440879"/>
              <a:ext cx="694101" cy="490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ko-KR" sz="1000" b="1">
                  <a:latin typeface="+mn-ea"/>
                  <a:ea typeface="+mn-ea"/>
                </a:rPr>
                <a:t>PWM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1000" b="1">
                  <a:latin typeface="+mn-ea"/>
                  <a:ea typeface="+mn-ea"/>
                </a:rPr>
                <a:t>인버터</a:t>
              </a:r>
            </a:p>
          </p:txBody>
        </p:sp>
        <p:sp>
          <p:nvSpPr>
            <p:cNvPr id="22" name="Freeform 933"/>
            <p:cNvSpPr/>
            <p:nvPr/>
          </p:nvSpPr>
          <p:spPr>
            <a:xfrm>
              <a:off x="9999771" y="3065063"/>
              <a:ext cx="309348" cy="327341"/>
            </a:xfrm>
            <a:custGeom>
              <a:avLst/>
              <a:gdLst>
                <a:gd name="T0" fmla="*/ 0 w 1093"/>
                <a:gd name="T1" fmla="*/ 0 h 1095"/>
                <a:gd name="T2" fmla="*/ 0 w 1093"/>
                <a:gd name="T3" fmla="*/ 0 h 1095"/>
                <a:gd name="T4" fmla="*/ 0 w 1093"/>
                <a:gd name="T5" fmla="*/ 0 h 1095"/>
                <a:gd name="T6" fmla="*/ 0 w 1093"/>
                <a:gd name="T7" fmla="*/ 0 h 1095"/>
                <a:gd name="T8" fmla="*/ 0 w 1093"/>
                <a:gd name="T9" fmla="*/ 0 h 1095"/>
                <a:gd name="T10" fmla="*/ 0 w 1093"/>
                <a:gd name="T11" fmla="*/ 0 h 1095"/>
                <a:gd name="T12" fmla="*/ 0 w 1093"/>
                <a:gd name="T13" fmla="*/ 0 h 1095"/>
                <a:gd name="T14" fmla="*/ 0 w 1093"/>
                <a:gd name="T15" fmla="*/ 0 h 1095"/>
                <a:gd name="T16" fmla="*/ 0 w 1093"/>
                <a:gd name="T17" fmla="*/ 0 h 1095"/>
                <a:gd name="T18" fmla="*/ 0 w 1093"/>
                <a:gd name="T19" fmla="*/ 0 h 1095"/>
                <a:gd name="T20" fmla="*/ 0 w 1093"/>
                <a:gd name="T21" fmla="*/ 0 h 1095"/>
                <a:gd name="T22" fmla="*/ 0 w 1093"/>
                <a:gd name="T23" fmla="*/ 0 h 1095"/>
                <a:gd name="T24" fmla="*/ 0 w 1093"/>
                <a:gd name="T25" fmla="*/ 0 h 1095"/>
                <a:gd name="T26" fmla="*/ 0 w 1093"/>
                <a:gd name="T27" fmla="*/ 0 h 1095"/>
                <a:gd name="T28" fmla="*/ 0 w 1093"/>
                <a:gd name="T29" fmla="*/ 0 h 1095"/>
                <a:gd name="T30" fmla="*/ 0 w 1093"/>
                <a:gd name="T31" fmla="*/ 0 h 1095"/>
                <a:gd name="T32" fmla="*/ 0 w 1093"/>
                <a:gd name="T33" fmla="*/ 0 h 1095"/>
                <a:gd name="T34" fmla="*/ 0 w 1093"/>
                <a:gd name="T35" fmla="*/ 0 h 1095"/>
                <a:gd name="T36" fmla="*/ 0 w 1093"/>
                <a:gd name="T37" fmla="*/ 0 h 1095"/>
                <a:gd name="T38" fmla="*/ 0 w 1093"/>
                <a:gd name="T39" fmla="*/ 0 h 1095"/>
                <a:gd name="T40" fmla="*/ 0 w 1093"/>
                <a:gd name="T41" fmla="*/ 0 h 1095"/>
                <a:gd name="T42" fmla="*/ 0 w 1093"/>
                <a:gd name="T43" fmla="*/ 0 h 1095"/>
                <a:gd name="T44" fmla="*/ 0 w 1093"/>
                <a:gd name="T45" fmla="*/ 0 h 1095"/>
                <a:gd name="T46" fmla="*/ 0 w 1093"/>
                <a:gd name="T47" fmla="*/ 0 h 1095"/>
                <a:gd name="T48" fmla="*/ 0 w 1093"/>
                <a:gd name="T49" fmla="*/ 0 h 1095"/>
                <a:gd name="T50" fmla="*/ 0 w 1093"/>
                <a:gd name="T51" fmla="*/ 0 h 1095"/>
                <a:gd name="T52" fmla="*/ 0 w 1093"/>
                <a:gd name="T53" fmla="*/ 0 h 1095"/>
                <a:gd name="T54" fmla="*/ 0 w 1093"/>
                <a:gd name="T55" fmla="*/ 0 h 1095"/>
                <a:gd name="T56" fmla="*/ 0 w 1093"/>
                <a:gd name="T57" fmla="*/ 0 h 1095"/>
                <a:gd name="T58" fmla="*/ 0 w 1093"/>
                <a:gd name="T59" fmla="*/ 0 h 1095"/>
                <a:gd name="T60" fmla="*/ 0 w 1093"/>
                <a:gd name="T61" fmla="*/ 0 h 1095"/>
                <a:gd name="T62" fmla="*/ 0 w 1093"/>
                <a:gd name="T63" fmla="*/ 0 h 1095"/>
                <a:gd name="T64" fmla="*/ 0 w 1093"/>
                <a:gd name="T65" fmla="*/ 0 h 1095"/>
                <a:gd name="T66" fmla="*/ 0 w 1093"/>
                <a:gd name="T67" fmla="*/ 0 h 1095"/>
                <a:gd name="T68" fmla="*/ 0 w 1093"/>
                <a:gd name="T69" fmla="*/ 0 h 1095"/>
                <a:gd name="T70" fmla="*/ 0 w 1093"/>
                <a:gd name="T71" fmla="*/ 0 h 1095"/>
                <a:gd name="T72" fmla="*/ 0 w 1093"/>
                <a:gd name="T73" fmla="*/ 0 h 1095"/>
                <a:gd name="T74" fmla="*/ 0 w 1093"/>
                <a:gd name="T75" fmla="*/ 0 h 10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3"/>
                <a:gd name="T115" fmla="*/ 0 h 1095"/>
                <a:gd name="T116" fmla="*/ 1093 w 1093"/>
                <a:gd name="T117" fmla="*/ 1095 h 10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3" h="1095">
                  <a:moveTo>
                    <a:pt x="1093" y="546"/>
                  </a:moveTo>
                  <a:lnTo>
                    <a:pt x="1092" y="502"/>
                  </a:lnTo>
                  <a:lnTo>
                    <a:pt x="1086" y="457"/>
                  </a:lnTo>
                  <a:lnTo>
                    <a:pt x="1077" y="413"/>
                  </a:lnTo>
                  <a:lnTo>
                    <a:pt x="1064" y="370"/>
                  </a:lnTo>
                  <a:lnTo>
                    <a:pt x="1049" y="327"/>
                  </a:lnTo>
                  <a:lnTo>
                    <a:pt x="1028" y="286"/>
                  </a:lnTo>
                  <a:lnTo>
                    <a:pt x="1004" y="247"/>
                  </a:lnTo>
                  <a:lnTo>
                    <a:pt x="978" y="210"/>
                  </a:lnTo>
                  <a:lnTo>
                    <a:pt x="948" y="176"/>
                  </a:lnTo>
                  <a:lnTo>
                    <a:pt x="917" y="143"/>
                  </a:lnTo>
                  <a:lnTo>
                    <a:pt x="883" y="115"/>
                  </a:lnTo>
                  <a:lnTo>
                    <a:pt x="846" y="89"/>
                  </a:lnTo>
                  <a:lnTo>
                    <a:pt x="807" y="65"/>
                  </a:lnTo>
                  <a:lnTo>
                    <a:pt x="766" y="44"/>
                  </a:lnTo>
                  <a:lnTo>
                    <a:pt x="723" y="27"/>
                  </a:lnTo>
                  <a:lnTo>
                    <a:pt x="681" y="16"/>
                  </a:lnTo>
                  <a:lnTo>
                    <a:pt x="636" y="7"/>
                  </a:lnTo>
                  <a:lnTo>
                    <a:pt x="591" y="1"/>
                  </a:lnTo>
                  <a:lnTo>
                    <a:pt x="547" y="0"/>
                  </a:lnTo>
                  <a:lnTo>
                    <a:pt x="502" y="1"/>
                  </a:lnTo>
                  <a:lnTo>
                    <a:pt x="456" y="7"/>
                  </a:lnTo>
                  <a:lnTo>
                    <a:pt x="413" y="16"/>
                  </a:lnTo>
                  <a:lnTo>
                    <a:pt x="368" y="27"/>
                  </a:lnTo>
                  <a:lnTo>
                    <a:pt x="327" y="44"/>
                  </a:lnTo>
                  <a:lnTo>
                    <a:pt x="286" y="65"/>
                  </a:lnTo>
                  <a:lnTo>
                    <a:pt x="247" y="89"/>
                  </a:lnTo>
                  <a:lnTo>
                    <a:pt x="210" y="115"/>
                  </a:lnTo>
                  <a:lnTo>
                    <a:pt x="177" y="143"/>
                  </a:lnTo>
                  <a:lnTo>
                    <a:pt x="143" y="176"/>
                  </a:lnTo>
                  <a:lnTo>
                    <a:pt x="115" y="210"/>
                  </a:lnTo>
                  <a:lnTo>
                    <a:pt x="87" y="247"/>
                  </a:lnTo>
                  <a:lnTo>
                    <a:pt x="65" y="286"/>
                  </a:lnTo>
                  <a:lnTo>
                    <a:pt x="45" y="327"/>
                  </a:lnTo>
                  <a:lnTo>
                    <a:pt x="28" y="370"/>
                  </a:lnTo>
                  <a:lnTo>
                    <a:pt x="17" y="413"/>
                  </a:lnTo>
                  <a:lnTo>
                    <a:pt x="7" y="457"/>
                  </a:lnTo>
                  <a:lnTo>
                    <a:pt x="2" y="502"/>
                  </a:lnTo>
                  <a:lnTo>
                    <a:pt x="0" y="546"/>
                  </a:lnTo>
                  <a:lnTo>
                    <a:pt x="2" y="593"/>
                  </a:lnTo>
                  <a:lnTo>
                    <a:pt x="7" y="638"/>
                  </a:lnTo>
                  <a:lnTo>
                    <a:pt x="17" y="682"/>
                  </a:lnTo>
                  <a:lnTo>
                    <a:pt x="28" y="725"/>
                  </a:lnTo>
                  <a:lnTo>
                    <a:pt x="45" y="768"/>
                  </a:lnTo>
                  <a:lnTo>
                    <a:pt x="65" y="809"/>
                  </a:lnTo>
                  <a:lnTo>
                    <a:pt x="87" y="846"/>
                  </a:lnTo>
                  <a:lnTo>
                    <a:pt x="115" y="883"/>
                  </a:lnTo>
                  <a:lnTo>
                    <a:pt x="143" y="918"/>
                  </a:lnTo>
                  <a:lnTo>
                    <a:pt x="177" y="950"/>
                  </a:lnTo>
                  <a:lnTo>
                    <a:pt x="210" y="980"/>
                  </a:lnTo>
                  <a:lnTo>
                    <a:pt x="247" y="1006"/>
                  </a:lnTo>
                  <a:lnTo>
                    <a:pt x="286" y="1028"/>
                  </a:lnTo>
                  <a:lnTo>
                    <a:pt x="327" y="1049"/>
                  </a:lnTo>
                  <a:lnTo>
                    <a:pt x="368" y="1065"/>
                  </a:lnTo>
                  <a:lnTo>
                    <a:pt x="413" y="1078"/>
                  </a:lnTo>
                  <a:lnTo>
                    <a:pt x="456" y="1088"/>
                  </a:lnTo>
                  <a:lnTo>
                    <a:pt x="502" y="1093"/>
                  </a:lnTo>
                  <a:lnTo>
                    <a:pt x="547" y="1095"/>
                  </a:lnTo>
                  <a:lnTo>
                    <a:pt x="591" y="1093"/>
                  </a:lnTo>
                  <a:lnTo>
                    <a:pt x="636" y="1088"/>
                  </a:lnTo>
                  <a:lnTo>
                    <a:pt x="681" y="1078"/>
                  </a:lnTo>
                  <a:lnTo>
                    <a:pt x="723" y="1065"/>
                  </a:lnTo>
                  <a:lnTo>
                    <a:pt x="766" y="1049"/>
                  </a:lnTo>
                  <a:lnTo>
                    <a:pt x="807" y="1028"/>
                  </a:lnTo>
                  <a:lnTo>
                    <a:pt x="846" y="1006"/>
                  </a:lnTo>
                  <a:lnTo>
                    <a:pt x="883" y="980"/>
                  </a:lnTo>
                  <a:lnTo>
                    <a:pt x="917" y="950"/>
                  </a:lnTo>
                  <a:lnTo>
                    <a:pt x="948" y="918"/>
                  </a:lnTo>
                  <a:lnTo>
                    <a:pt x="978" y="883"/>
                  </a:lnTo>
                  <a:lnTo>
                    <a:pt x="1004" y="846"/>
                  </a:lnTo>
                  <a:lnTo>
                    <a:pt x="1028" y="809"/>
                  </a:lnTo>
                  <a:lnTo>
                    <a:pt x="1049" y="768"/>
                  </a:lnTo>
                  <a:lnTo>
                    <a:pt x="1064" y="725"/>
                  </a:lnTo>
                  <a:lnTo>
                    <a:pt x="1077" y="682"/>
                  </a:lnTo>
                  <a:lnTo>
                    <a:pt x="1086" y="638"/>
                  </a:lnTo>
                  <a:lnTo>
                    <a:pt x="1092" y="593"/>
                  </a:lnTo>
                  <a:lnTo>
                    <a:pt x="1093" y="5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23" name="Line 934"/>
            <p:cNvSpPr>
              <a:spLocks noChangeShapeType="1"/>
            </p:cNvSpPr>
            <p:nvPr/>
          </p:nvSpPr>
          <p:spPr>
            <a:xfrm>
              <a:off x="9999771" y="3227717"/>
              <a:ext cx="1934" cy="9759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24" name="Line 935"/>
            <p:cNvSpPr>
              <a:spLocks noChangeShapeType="1"/>
            </p:cNvSpPr>
            <p:nvPr/>
          </p:nvSpPr>
          <p:spPr>
            <a:xfrm>
              <a:off x="10763475" y="3429000"/>
              <a:ext cx="0" cy="677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25" name="Freeform 936"/>
            <p:cNvSpPr/>
            <p:nvPr/>
          </p:nvSpPr>
          <p:spPr>
            <a:xfrm>
              <a:off x="9684623" y="4014553"/>
              <a:ext cx="311282" cy="327341"/>
            </a:xfrm>
            <a:custGeom>
              <a:avLst/>
              <a:gdLst>
                <a:gd name="T0" fmla="*/ 0 w 1096"/>
                <a:gd name="T1" fmla="*/ 0 h 1095"/>
                <a:gd name="T2" fmla="*/ 0 w 1096"/>
                <a:gd name="T3" fmla="*/ 0 h 1095"/>
                <a:gd name="T4" fmla="*/ 0 w 1096"/>
                <a:gd name="T5" fmla="*/ 0 h 1095"/>
                <a:gd name="T6" fmla="*/ 0 w 1096"/>
                <a:gd name="T7" fmla="*/ 0 h 1095"/>
                <a:gd name="T8" fmla="*/ 0 w 1096"/>
                <a:gd name="T9" fmla="*/ 0 h 1095"/>
                <a:gd name="T10" fmla="*/ 0 w 1096"/>
                <a:gd name="T11" fmla="*/ 0 h 1095"/>
                <a:gd name="T12" fmla="*/ 0 w 1096"/>
                <a:gd name="T13" fmla="*/ 0 h 1095"/>
                <a:gd name="T14" fmla="*/ 0 w 1096"/>
                <a:gd name="T15" fmla="*/ 0 h 1095"/>
                <a:gd name="T16" fmla="*/ 0 w 1096"/>
                <a:gd name="T17" fmla="*/ 0 h 1095"/>
                <a:gd name="T18" fmla="*/ 0 w 1096"/>
                <a:gd name="T19" fmla="*/ 0 h 1095"/>
                <a:gd name="T20" fmla="*/ 0 w 1096"/>
                <a:gd name="T21" fmla="*/ 0 h 1095"/>
                <a:gd name="T22" fmla="*/ 0 w 1096"/>
                <a:gd name="T23" fmla="*/ 0 h 1095"/>
                <a:gd name="T24" fmla="*/ 0 w 1096"/>
                <a:gd name="T25" fmla="*/ 0 h 1095"/>
                <a:gd name="T26" fmla="*/ 0 w 1096"/>
                <a:gd name="T27" fmla="*/ 0 h 1095"/>
                <a:gd name="T28" fmla="*/ 0 w 1096"/>
                <a:gd name="T29" fmla="*/ 0 h 1095"/>
                <a:gd name="T30" fmla="*/ 0 w 1096"/>
                <a:gd name="T31" fmla="*/ 0 h 1095"/>
                <a:gd name="T32" fmla="*/ 0 w 1096"/>
                <a:gd name="T33" fmla="*/ 0 h 1095"/>
                <a:gd name="T34" fmla="*/ 0 w 1096"/>
                <a:gd name="T35" fmla="*/ 0 h 1095"/>
                <a:gd name="T36" fmla="*/ 0 w 1096"/>
                <a:gd name="T37" fmla="*/ 0 h 1095"/>
                <a:gd name="T38" fmla="*/ 0 w 1096"/>
                <a:gd name="T39" fmla="*/ 0 h 1095"/>
                <a:gd name="T40" fmla="*/ 0 w 1096"/>
                <a:gd name="T41" fmla="*/ 0 h 1095"/>
                <a:gd name="T42" fmla="*/ 0 w 1096"/>
                <a:gd name="T43" fmla="*/ 0 h 1095"/>
                <a:gd name="T44" fmla="*/ 0 w 1096"/>
                <a:gd name="T45" fmla="*/ 0 h 1095"/>
                <a:gd name="T46" fmla="*/ 0 w 1096"/>
                <a:gd name="T47" fmla="*/ 0 h 1095"/>
                <a:gd name="T48" fmla="*/ 0 w 1096"/>
                <a:gd name="T49" fmla="*/ 0 h 1095"/>
                <a:gd name="T50" fmla="*/ 0 w 1096"/>
                <a:gd name="T51" fmla="*/ 0 h 1095"/>
                <a:gd name="T52" fmla="*/ 0 w 1096"/>
                <a:gd name="T53" fmla="*/ 0 h 1095"/>
                <a:gd name="T54" fmla="*/ 0 w 1096"/>
                <a:gd name="T55" fmla="*/ 0 h 1095"/>
                <a:gd name="T56" fmla="*/ 0 w 1096"/>
                <a:gd name="T57" fmla="*/ 0 h 1095"/>
                <a:gd name="T58" fmla="*/ 0 w 1096"/>
                <a:gd name="T59" fmla="*/ 0 h 1095"/>
                <a:gd name="T60" fmla="*/ 0 w 1096"/>
                <a:gd name="T61" fmla="*/ 0 h 1095"/>
                <a:gd name="T62" fmla="*/ 0 w 1096"/>
                <a:gd name="T63" fmla="*/ 0 h 1095"/>
                <a:gd name="T64" fmla="*/ 0 w 1096"/>
                <a:gd name="T65" fmla="*/ 0 h 1095"/>
                <a:gd name="T66" fmla="*/ 0 w 1096"/>
                <a:gd name="T67" fmla="*/ 0 h 1095"/>
                <a:gd name="T68" fmla="*/ 0 w 1096"/>
                <a:gd name="T69" fmla="*/ 0 h 1095"/>
                <a:gd name="T70" fmla="*/ 0 w 1096"/>
                <a:gd name="T71" fmla="*/ 0 h 1095"/>
                <a:gd name="T72" fmla="*/ 0 w 1096"/>
                <a:gd name="T73" fmla="*/ 0 h 1095"/>
                <a:gd name="T74" fmla="*/ 0 w 1096"/>
                <a:gd name="T75" fmla="*/ 0 h 10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6"/>
                <a:gd name="T115" fmla="*/ 0 h 1095"/>
                <a:gd name="T116" fmla="*/ 1096 w 1096"/>
                <a:gd name="T117" fmla="*/ 1095 h 10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6" h="1095">
                  <a:moveTo>
                    <a:pt x="1096" y="547"/>
                  </a:moveTo>
                  <a:lnTo>
                    <a:pt x="1094" y="502"/>
                  </a:lnTo>
                  <a:lnTo>
                    <a:pt x="1087" y="457"/>
                  </a:lnTo>
                  <a:lnTo>
                    <a:pt x="1077" y="413"/>
                  </a:lnTo>
                  <a:lnTo>
                    <a:pt x="1066" y="370"/>
                  </a:lnTo>
                  <a:lnTo>
                    <a:pt x="1049" y="327"/>
                  </a:lnTo>
                  <a:lnTo>
                    <a:pt x="1029" y="286"/>
                  </a:lnTo>
                  <a:lnTo>
                    <a:pt x="1007" y="247"/>
                  </a:lnTo>
                  <a:lnTo>
                    <a:pt x="979" y="210"/>
                  </a:lnTo>
                  <a:lnTo>
                    <a:pt x="951" y="176"/>
                  </a:lnTo>
                  <a:lnTo>
                    <a:pt x="917" y="145"/>
                  </a:lnTo>
                  <a:lnTo>
                    <a:pt x="884" y="115"/>
                  </a:lnTo>
                  <a:lnTo>
                    <a:pt x="847" y="89"/>
                  </a:lnTo>
                  <a:lnTo>
                    <a:pt x="808" y="65"/>
                  </a:lnTo>
                  <a:lnTo>
                    <a:pt x="767" y="44"/>
                  </a:lnTo>
                  <a:lnTo>
                    <a:pt x="726" y="29"/>
                  </a:lnTo>
                  <a:lnTo>
                    <a:pt x="681" y="16"/>
                  </a:lnTo>
                  <a:lnTo>
                    <a:pt x="638" y="7"/>
                  </a:lnTo>
                  <a:lnTo>
                    <a:pt x="592" y="2"/>
                  </a:lnTo>
                  <a:lnTo>
                    <a:pt x="547" y="0"/>
                  </a:lnTo>
                  <a:lnTo>
                    <a:pt x="503" y="2"/>
                  </a:lnTo>
                  <a:lnTo>
                    <a:pt x="458" y="7"/>
                  </a:lnTo>
                  <a:lnTo>
                    <a:pt x="413" y="16"/>
                  </a:lnTo>
                  <a:lnTo>
                    <a:pt x="371" y="29"/>
                  </a:lnTo>
                  <a:lnTo>
                    <a:pt x="328" y="44"/>
                  </a:lnTo>
                  <a:lnTo>
                    <a:pt x="287" y="65"/>
                  </a:lnTo>
                  <a:lnTo>
                    <a:pt x="248" y="89"/>
                  </a:lnTo>
                  <a:lnTo>
                    <a:pt x="211" y="115"/>
                  </a:lnTo>
                  <a:lnTo>
                    <a:pt x="177" y="145"/>
                  </a:lnTo>
                  <a:lnTo>
                    <a:pt x="146" y="176"/>
                  </a:lnTo>
                  <a:lnTo>
                    <a:pt x="116" y="210"/>
                  </a:lnTo>
                  <a:lnTo>
                    <a:pt x="90" y="247"/>
                  </a:lnTo>
                  <a:lnTo>
                    <a:pt x="66" y="286"/>
                  </a:lnTo>
                  <a:lnTo>
                    <a:pt x="47" y="327"/>
                  </a:lnTo>
                  <a:lnTo>
                    <a:pt x="30" y="370"/>
                  </a:lnTo>
                  <a:lnTo>
                    <a:pt x="17" y="413"/>
                  </a:lnTo>
                  <a:lnTo>
                    <a:pt x="8" y="457"/>
                  </a:lnTo>
                  <a:lnTo>
                    <a:pt x="2" y="502"/>
                  </a:lnTo>
                  <a:lnTo>
                    <a:pt x="0" y="547"/>
                  </a:lnTo>
                  <a:lnTo>
                    <a:pt x="2" y="593"/>
                  </a:lnTo>
                  <a:lnTo>
                    <a:pt x="8" y="638"/>
                  </a:lnTo>
                  <a:lnTo>
                    <a:pt x="17" y="682"/>
                  </a:lnTo>
                  <a:lnTo>
                    <a:pt x="30" y="725"/>
                  </a:lnTo>
                  <a:lnTo>
                    <a:pt x="47" y="768"/>
                  </a:lnTo>
                  <a:lnTo>
                    <a:pt x="66" y="809"/>
                  </a:lnTo>
                  <a:lnTo>
                    <a:pt x="90" y="848"/>
                  </a:lnTo>
                  <a:lnTo>
                    <a:pt x="116" y="883"/>
                  </a:lnTo>
                  <a:lnTo>
                    <a:pt x="146" y="919"/>
                  </a:lnTo>
                  <a:lnTo>
                    <a:pt x="177" y="950"/>
                  </a:lnTo>
                  <a:lnTo>
                    <a:pt x="211" y="980"/>
                  </a:lnTo>
                  <a:lnTo>
                    <a:pt x="248" y="1006"/>
                  </a:lnTo>
                  <a:lnTo>
                    <a:pt x="287" y="1030"/>
                  </a:lnTo>
                  <a:lnTo>
                    <a:pt x="328" y="1049"/>
                  </a:lnTo>
                  <a:lnTo>
                    <a:pt x="371" y="1065"/>
                  </a:lnTo>
                  <a:lnTo>
                    <a:pt x="413" y="1079"/>
                  </a:lnTo>
                  <a:lnTo>
                    <a:pt x="458" y="1088"/>
                  </a:lnTo>
                  <a:lnTo>
                    <a:pt x="503" y="1093"/>
                  </a:lnTo>
                  <a:lnTo>
                    <a:pt x="547" y="1095"/>
                  </a:lnTo>
                  <a:lnTo>
                    <a:pt x="592" y="1093"/>
                  </a:lnTo>
                  <a:lnTo>
                    <a:pt x="638" y="1088"/>
                  </a:lnTo>
                  <a:lnTo>
                    <a:pt x="681" y="1079"/>
                  </a:lnTo>
                  <a:lnTo>
                    <a:pt x="726" y="1065"/>
                  </a:lnTo>
                  <a:lnTo>
                    <a:pt x="767" y="1049"/>
                  </a:lnTo>
                  <a:lnTo>
                    <a:pt x="808" y="1030"/>
                  </a:lnTo>
                  <a:lnTo>
                    <a:pt x="847" y="1006"/>
                  </a:lnTo>
                  <a:lnTo>
                    <a:pt x="884" y="980"/>
                  </a:lnTo>
                  <a:lnTo>
                    <a:pt x="917" y="950"/>
                  </a:lnTo>
                  <a:lnTo>
                    <a:pt x="951" y="919"/>
                  </a:lnTo>
                  <a:lnTo>
                    <a:pt x="979" y="883"/>
                  </a:lnTo>
                  <a:lnTo>
                    <a:pt x="1007" y="848"/>
                  </a:lnTo>
                  <a:lnTo>
                    <a:pt x="1029" y="809"/>
                  </a:lnTo>
                  <a:lnTo>
                    <a:pt x="1049" y="768"/>
                  </a:lnTo>
                  <a:lnTo>
                    <a:pt x="1066" y="725"/>
                  </a:lnTo>
                  <a:lnTo>
                    <a:pt x="1077" y="682"/>
                  </a:lnTo>
                  <a:lnTo>
                    <a:pt x="1087" y="638"/>
                  </a:lnTo>
                  <a:lnTo>
                    <a:pt x="1094" y="593"/>
                  </a:lnTo>
                  <a:lnTo>
                    <a:pt x="1096" y="5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26" name="Rectangle 937"/>
            <p:cNvSpPr>
              <a:spLocks noChangeArrowheads="1"/>
            </p:cNvSpPr>
            <p:nvPr/>
          </p:nvSpPr>
          <p:spPr>
            <a:xfrm>
              <a:off x="9570550" y="3563189"/>
              <a:ext cx="1614412" cy="1016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27" name="Line 938"/>
            <p:cNvSpPr>
              <a:spLocks noChangeShapeType="1"/>
            </p:cNvSpPr>
            <p:nvPr/>
          </p:nvSpPr>
          <p:spPr>
            <a:xfrm>
              <a:off x="9686556" y="3573356"/>
              <a:ext cx="0" cy="532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28" name="Line 939"/>
            <p:cNvSpPr>
              <a:spLocks noChangeShapeType="1"/>
            </p:cNvSpPr>
            <p:nvPr/>
          </p:nvSpPr>
          <p:spPr>
            <a:xfrm flipV="1">
              <a:off x="11082490" y="3573356"/>
              <a:ext cx="0" cy="532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29" name="Line 940"/>
            <p:cNvSpPr>
              <a:spLocks noChangeShapeType="1"/>
            </p:cNvSpPr>
            <p:nvPr/>
          </p:nvSpPr>
          <p:spPr>
            <a:xfrm>
              <a:off x="10051974" y="4179240"/>
              <a:ext cx="0" cy="8295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0" name="Line 941"/>
            <p:cNvSpPr>
              <a:spLocks noChangeShapeType="1"/>
            </p:cNvSpPr>
            <p:nvPr/>
          </p:nvSpPr>
          <p:spPr>
            <a:xfrm>
              <a:off x="9615020" y="4179240"/>
              <a:ext cx="0" cy="8295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1" name="Line 942"/>
            <p:cNvSpPr>
              <a:spLocks noChangeShapeType="1"/>
            </p:cNvSpPr>
            <p:nvPr/>
          </p:nvSpPr>
          <p:spPr>
            <a:xfrm flipH="1">
              <a:off x="9620819" y="5008774"/>
              <a:ext cx="423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2" name="Line 943"/>
            <p:cNvSpPr>
              <a:spLocks noChangeShapeType="1"/>
            </p:cNvSpPr>
            <p:nvPr/>
          </p:nvSpPr>
          <p:spPr>
            <a:xfrm>
              <a:off x="9920501" y="5008774"/>
              <a:ext cx="1934" cy="6587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3" name="Line 944"/>
            <p:cNvSpPr>
              <a:spLocks noChangeShapeType="1"/>
            </p:cNvSpPr>
            <p:nvPr/>
          </p:nvSpPr>
          <p:spPr>
            <a:xfrm>
              <a:off x="10898815" y="5008774"/>
              <a:ext cx="0" cy="561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4" name="Freeform 945"/>
            <p:cNvSpPr/>
            <p:nvPr/>
          </p:nvSpPr>
          <p:spPr>
            <a:xfrm>
              <a:off x="9908901" y="5569928"/>
              <a:ext cx="986048" cy="439165"/>
            </a:xfrm>
            <a:custGeom>
              <a:avLst/>
              <a:gdLst>
                <a:gd name="T0" fmla="*/ 0 w 2942"/>
                <a:gd name="T1" fmla="*/ 0 h 1473"/>
                <a:gd name="T2" fmla="*/ 0 w 2942"/>
                <a:gd name="T3" fmla="*/ 0 h 1473"/>
                <a:gd name="T4" fmla="*/ 0 w 2942"/>
                <a:gd name="T5" fmla="*/ 0 h 1473"/>
                <a:gd name="T6" fmla="*/ 0 w 2942"/>
                <a:gd name="T7" fmla="*/ 0 h 1473"/>
                <a:gd name="T8" fmla="*/ 0 w 2942"/>
                <a:gd name="T9" fmla="*/ 0 h 1473"/>
                <a:gd name="T10" fmla="*/ 0 w 2942"/>
                <a:gd name="T11" fmla="*/ 0 h 1473"/>
                <a:gd name="T12" fmla="*/ 0 w 2942"/>
                <a:gd name="T13" fmla="*/ 0 h 1473"/>
                <a:gd name="T14" fmla="*/ 0 w 2942"/>
                <a:gd name="T15" fmla="*/ 0 h 1473"/>
                <a:gd name="T16" fmla="*/ 0 w 2942"/>
                <a:gd name="T17" fmla="*/ 0 h 1473"/>
                <a:gd name="T18" fmla="*/ 0 w 2942"/>
                <a:gd name="T19" fmla="*/ 0 h 1473"/>
                <a:gd name="T20" fmla="*/ 0 w 2942"/>
                <a:gd name="T21" fmla="*/ 0 h 1473"/>
                <a:gd name="T22" fmla="*/ 0 w 2942"/>
                <a:gd name="T23" fmla="*/ 0 h 1473"/>
                <a:gd name="T24" fmla="*/ 0 w 2942"/>
                <a:gd name="T25" fmla="*/ 0 h 1473"/>
                <a:gd name="T26" fmla="*/ 0 w 2942"/>
                <a:gd name="T27" fmla="*/ 0 h 1473"/>
                <a:gd name="T28" fmla="*/ 0 w 2942"/>
                <a:gd name="T29" fmla="*/ 0 h 1473"/>
                <a:gd name="T30" fmla="*/ 0 w 2942"/>
                <a:gd name="T31" fmla="*/ 0 h 1473"/>
                <a:gd name="T32" fmla="*/ 0 w 2942"/>
                <a:gd name="T33" fmla="*/ 0 h 1473"/>
                <a:gd name="T34" fmla="*/ 0 w 2942"/>
                <a:gd name="T35" fmla="*/ 0 h 1473"/>
                <a:gd name="T36" fmla="*/ 0 w 2942"/>
                <a:gd name="T37" fmla="*/ 0 h 1473"/>
                <a:gd name="T38" fmla="*/ 0 w 2942"/>
                <a:gd name="T39" fmla="*/ 0 h 1473"/>
                <a:gd name="T40" fmla="*/ 0 w 2942"/>
                <a:gd name="T41" fmla="*/ 0 h 1473"/>
                <a:gd name="T42" fmla="*/ 0 w 2942"/>
                <a:gd name="T43" fmla="*/ 0 h 1473"/>
                <a:gd name="T44" fmla="*/ 0 w 2942"/>
                <a:gd name="T45" fmla="*/ 0 h 1473"/>
                <a:gd name="T46" fmla="*/ 0 w 2942"/>
                <a:gd name="T47" fmla="*/ 0 h 1473"/>
                <a:gd name="T48" fmla="*/ 0 w 2942"/>
                <a:gd name="T49" fmla="*/ 0 h 1473"/>
                <a:gd name="T50" fmla="*/ 0 w 2942"/>
                <a:gd name="T51" fmla="*/ 0 h 1473"/>
                <a:gd name="T52" fmla="*/ 0 w 2942"/>
                <a:gd name="T53" fmla="*/ 0 h 1473"/>
                <a:gd name="T54" fmla="*/ 0 w 2942"/>
                <a:gd name="T55" fmla="*/ 0 h 1473"/>
                <a:gd name="T56" fmla="*/ 0 w 2942"/>
                <a:gd name="T57" fmla="*/ 0 h 1473"/>
                <a:gd name="T58" fmla="*/ 0 w 2942"/>
                <a:gd name="T59" fmla="*/ 0 h 1473"/>
                <a:gd name="T60" fmla="*/ 0 w 2942"/>
                <a:gd name="T61" fmla="*/ 0 h 1473"/>
                <a:gd name="T62" fmla="*/ 0 w 2942"/>
                <a:gd name="T63" fmla="*/ 0 h 1473"/>
                <a:gd name="T64" fmla="*/ 0 w 2942"/>
                <a:gd name="T65" fmla="*/ 0 h 1473"/>
                <a:gd name="T66" fmla="*/ 0 w 2942"/>
                <a:gd name="T67" fmla="*/ 0 h 1473"/>
                <a:gd name="T68" fmla="*/ 0 w 2942"/>
                <a:gd name="T69" fmla="*/ 0 h 1473"/>
                <a:gd name="T70" fmla="*/ 0 w 2942"/>
                <a:gd name="T71" fmla="*/ 0 h 1473"/>
                <a:gd name="T72" fmla="*/ 0 w 2942"/>
                <a:gd name="T73" fmla="*/ 0 h 1473"/>
                <a:gd name="T74" fmla="*/ 0 w 2942"/>
                <a:gd name="T75" fmla="*/ 0 h 1473"/>
                <a:gd name="T76" fmla="*/ 0 w 2942"/>
                <a:gd name="T77" fmla="*/ 0 h 1473"/>
                <a:gd name="T78" fmla="*/ 0 w 2942"/>
                <a:gd name="T79" fmla="*/ 0 h 1473"/>
                <a:gd name="T80" fmla="*/ 0 w 2942"/>
                <a:gd name="T81" fmla="*/ 0 h 1473"/>
                <a:gd name="T82" fmla="*/ 0 w 2942"/>
                <a:gd name="T83" fmla="*/ 0 h 1473"/>
                <a:gd name="T84" fmla="*/ 0 w 2942"/>
                <a:gd name="T85" fmla="*/ 0 h 1473"/>
                <a:gd name="T86" fmla="*/ 0 w 2942"/>
                <a:gd name="T87" fmla="*/ 0 h 1473"/>
                <a:gd name="T88" fmla="*/ 0 w 2942"/>
                <a:gd name="T89" fmla="*/ 0 h 1473"/>
                <a:gd name="T90" fmla="*/ 0 w 2942"/>
                <a:gd name="T91" fmla="*/ 0 h 1473"/>
                <a:gd name="T92" fmla="*/ 0 w 2942"/>
                <a:gd name="T93" fmla="*/ 0 h 1473"/>
                <a:gd name="T94" fmla="*/ 0 w 2942"/>
                <a:gd name="T95" fmla="*/ 0 h 1473"/>
                <a:gd name="T96" fmla="*/ 0 w 2942"/>
                <a:gd name="T97" fmla="*/ 0 h 1473"/>
                <a:gd name="T98" fmla="*/ 0 w 2942"/>
                <a:gd name="T99" fmla="*/ 0 h 1473"/>
                <a:gd name="T100" fmla="*/ 0 w 2942"/>
                <a:gd name="T101" fmla="*/ 0 h 1473"/>
                <a:gd name="T102" fmla="*/ 0 w 2942"/>
                <a:gd name="T103" fmla="*/ 0 h 1473"/>
                <a:gd name="T104" fmla="*/ 0 w 2942"/>
                <a:gd name="T105" fmla="*/ 0 h 1473"/>
                <a:gd name="T106" fmla="*/ 0 w 2942"/>
                <a:gd name="T107" fmla="*/ 0 h 1473"/>
                <a:gd name="T108" fmla="*/ 0 w 2942"/>
                <a:gd name="T109" fmla="*/ 0 h 1473"/>
                <a:gd name="T110" fmla="*/ 0 w 2942"/>
                <a:gd name="T111" fmla="*/ 0 h 1473"/>
                <a:gd name="T112" fmla="*/ 0 w 2942"/>
                <a:gd name="T113" fmla="*/ 0 h 1473"/>
                <a:gd name="T114" fmla="*/ 0 w 2942"/>
                <a:gd name="T115" fmla="*/ 0 h 1473"/>
                <a:gd name="T116" fmla="*/ 0 w 2942"/>
                <a:gd name="T117" fmla="*/ 0 h 1473"/>
                <a:gd name="T118" fmla="*/ 0 w 2942"/>
                <a:gd name="T119" fmla="*/ 0 h 1473"/>
                <a:gd name="T120" fmla="*/ 0 w 2942"/>
                <a:gd name="T121" fmla="*/ 0 h 1473"/>
                <a:gd name="T122" fmla="*/ 0 w 2942"/>
                <a:gd name="T123" fmla="*/ 0 h 1473"/>
                <a:gd name="T124" fmla="*/ 0 w 2942"/>
                <a:gd name="T125" fmla="*/ 0 h 14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42"/>
                <a:gd name="T190" fmla="*/ 0 h 1473"/>
                <a:gd name="T191" fmla="*/ 2942 w 2942"/>
                <a:gd name="T192" fmla="*/ 1473 h 14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42" h="1473">
                  <a:moveTo>
                    <a:pt x="0" y="0"/>
                  </a:moveTo>
                  <a:lnTo>
                    <a:pt x="2" y="74"/>
                  </a:lnTo>
                  <a:lnTo>
                    <a:pt x="8" y="149"/>
                  </a:lnTo>
                  <a:lnTo>
                    <a:pt x="17" y="223"/>
                  </a:lnTo>
                  <a:lnTo>
                    <a:pt x="30" y="297"/>
                  </a:lnTo>
                  <a:lnTo>
                    <a:pt x="47" y="370"/>
                  </a:lnTo>
                  <a:lnTo>
                    <a:pt x="67" y="441"/>
                  </a:lnTo>
                  <a:lnTo>
                    <a:pt x="91" y="511"/>
                  </a:lnTo>
                  <a:lnTo>
                    <a:pt x="119" y="580"/>
                  </a:lnTo>
                  <a:lnTo>
                    <a:pt x="151" y="649"/>
                  </a:lnTo>
                  <a:lnTo>
                    <a:pt x="186" y="714"/>
                  </a:lnTo>
                  <a:lnTo>
                    <a:pt x="223" y="779"/>
                  </a:lnTo>
                  <a:lnTo>
                    <a:pt x="264" y="842"/>
                  </a:lnTo>
                  <a:lnTo>
                    <a:pt x="309" y="902"/>
                  </a:lnTo>
                  <a:lnTo>
                    <a:pt x="355" y="960"/>
                  </a:lnTo>
                  <a:lnTo>
                    <a:pt x="406" y="1015"/>
                  </a:lnTo>
                  <a:lnTo>
                    <a:pt x="458" y="1068"/>
                  </a:lnTo>
                  <a:lnTo>
                    <a:pt x="514" y="1118"/>
                  </a:lnTo>
                  <a:lnTo>
                    <a:pt x="571" y="1164"/>
                  </a:lnTo>
                  <a:lnTo>
                    <a:pt x="631" y="1209"/>
                  </a:lnTo>
                  <a:lnTo>
                    <a:pt x="694" y="1250"/>
                  </a:lnTo>
                  <a:lnTo>
                    <a:pt x="757" y="1289"/>
                  </a:lnTo>
                  <a:lnTo>
                    <a:pt x="824" y="1322"/>
                  </a:lnTo>
                  <a:lnTo>
                    <a:pt x="891" y="1354"/>
                  </a:lnTo>
                  <a:lnTo>
                    <a:pt x="960" y="1382"/>
                  </a:lnTo>
                  <a:lnTo>
                    <a:pt x="1031" y="1406"/>
                  </a:lnTo>
                  <a:lnTo>
                    <a:pt x="1103" y="1427"/>
                  </a:lnTo>
                  <a:lnTo>
                    <a:pt x="1176" y="1443"/>
                  </a:lnTo>
                  <a:lnTo>
                    <a:pt x="1248" y="1456"/>
                  </a:lnTo>
                  <a:lnTo>
                    <a:pt x="1323" y="1466"/>
                  </a:lnTo>
                  <a:lnTo>
                    <a:pt x="1397" y="1471"/>
                  </a:lnTo>
                  <a:lnTo>
                    <a:pt x="1471" y="1473"/>
                  </a:lnTo>
                  <a:lnTo>
                    <a:pt x="1546" y="1471"/>
                  </a:lnTo>
                  <a:lnTo>
                    <a:pt x="1620" y="1466"/>
                  </a:lnTo>
                  <a:lnTo>
                    <a:pt x="1694" y="1456"/>
                  </a:lnTo>
                  <a:lnTo>
                    <a:pt x="1767" y="1443"/>
                  </a:lnTo>
                  <a:lnTo>
                    <a:pt x="1841" y="1427"/>
                  </a:lnTo>
                  <a:lnTo>
                    <a:pt x="1912" y="1406"/>
                  </a:lnTo>
                  <a:lnTo>
                    <a:pt x="1983" y="1382"/>
                  </a:lnTo>
                  <a:lnTo>
                    <a:pt x="2052" y="1354"/>
                  </a:lnTo>
                  <a:lnTo>
                    <a:pt x="2120" y="1322"/>
                  </a:lnTo>
                  <a:lnTo>
                    <a:pt x="2185" y="1289"/>
                  </a:lnTo>
                  <a:lnTo>
                    <a:pt x="2251" y="1250"/>
                  </a:lnTo>
                  <a:lnTo>
                    <a:pt x="2312" y="1209"/>
                  </a:lnTo>
                  <a:lnTo>
                    <a:pt x="2371" y="1164"/>
                  </a:lnTo>
                  <a:lnTo>
                    <a:pt x="2431" y="1118"/>
                  </a:lnTo>
                  <a:lnTo>
                    <a:pt x="2485" y="1068"/>
                  </a:lnTo>
                  <a:lnTo>
                    <a:pt x="2539" y="1015"/>
                  </a:lnTo>
                  <a:lnTo>
                    <a:pt x="2587" y="960"/>
                  </a:lnTo>
                  <a:lnTo>
                    <a:pt x="2635" y="902"/>
                  </a:lnTo>
                  <a:lnTo>
                    <a:pt x="2680" y="842"/>
                  </a:lnTo>
                  <a:lnTo>
                    <a:pt x="2721" y="779"/>
                  </a:lnTo>
                  <a:lnTo>
                    <a:pt x="2758" y="714"/>
                  </a:lnTo>
                  <a:lnTo>
                    <a:pt x="2792" y="649"/>
                  </a:lnTo>
                  <a:lnTo>
                    <a:pt x="2823" y="580"/>
                  </a:lnTo>
                  <a:lnTo>
                    <a:pt x="2851" y="511"/>
                  </a:lnTo>
                  <a:lnTo>
                    <a:pt x="2875" y="441"/>
                  </a:lnTo>
                  <a:lnTo>
                    <a:pt x="2896" y="370"/>
                  </a:lnTo>
                  <a:lnTo>
                    <a:pt x="2913" y="297"/>
                  </a:lnTo>
                  <a:lnTo>
                    <a:pt x="2926" y="223"/>
                  </a:lnTo>
                  <a:lnTo>
                    <a:pt x="2935" y="149"/>
                  </a:lnTo>
                  <a:lnTo>
                    <a:pt x="2940" y="74"/>
                  </a:lnTo>
                  <a:lnTo>
                    <a:pt x="294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5" name="Line 946"/>
            <p:cNvSpPr>
              <a:spLocks noChangeShapeType="1"/>
            </p:cNvSpPr>
            <p:nvPr/>
          </p:nvSpPr>
          <p:spPr>
            <a:xfrm>
              <a:off x="9756159" y="5014872"/>
              <a:ext cx="1934" cy="4086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6" name="Line 947"/>
            <p:cNvSpPr>
              <a:spLocks noChangeShapeType="1"/>
            </p:cNvSpPr>
            <p:nvPr/>
          </p:nvSpPr>
          <p:spPr>
            <a:xfrm>
              <a:off x="9228334" y="4837987"/>
              <a:ext cx="0" cy="5143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7" name="Freeform 948"/>
            <p:cNvSpPr/>
            <p:nvPr/>
          </p:nvSpPr>
          <p:spPr>
            <a:xfrm>
              <a:off x="9230267" y="5352379"/>
              <a:ext cx="525892" cy="441198"/>
            </a:xfrm>
            <a:custGeom>
              <a:avLst/>
              <a:gdLst>
                <a:gd name="T0" fmla="*/ 0 w 2942"/>
                <a:gd name="T1" fmla="*/ 0 h 1473"/>
                <a:gd name="T2" fmla="*/ 0 w 2942"/>
                <a:gd name="T3" fmla="*/ 0 h 1473"/>
                <a:gd name="T4" fmla="*/ 0 w 2942"/>
                <a:gd name="T5" fmla="*/ 0 h 1473"/>
                <a:gd name="T6" fmla="*/ 0 w 2942"/>
                <a:gd name="T7" fmla="*/ 0 h 1473"/>
                <a:gd name="T8" fmla="*/ 0 w 2942"/>
                <a:gd name="T9" fmla="*/ 0 h 1473"/>
                <a:gd name="T10" fmla="*/ 0 w 2942"/>
                <a:gd name="T11" fmla="*/ 0 h 1473"/>
                <a:gd name="T12" fmla="*/ 0 w 2942"/>
                <a:gd name="T13" fmla="*/ 0 h 1473"/>
                <a:gd name="T14" fmla="*/ 0 w 2942"/>
                <a:gd name="T15" fmla="*/ 0 h 1473"/>
                <a:gd name="T16" fmla="*/ 0 w 2942"/>
                <a:gd name="T17" fmla="*/ 0 h 1473"/>
                <a:gd name="T18" fmla="*/ 0 w 2942"/>
                <a:gd name="T19" fmla="*/ 0 h 1473"/>
                <a:gd name="T20" fmla="*/ 0 w 2942"/>
                <a:gd name="T21" fmla="*/ 0 h 1473"/>
                <a:gd name="T22" fmla="*/ 0 w 2942"/>
                <a:gd name="T23" fmla="*/ 0 h 1473"/>
                <a:gd name="T24" fmla="*/ 0 w 2942"/>
                <a:gd name="T25" fmla="*/ 0 h 1473"/>
                <a:gd name="T26" fmla="*/ 0 w 2942"/>
                <a:gd name="T27" fmla="*/ 0 h 1473"/>
                <a:gd name="T28" fmla="*/ 0 w 2942"/>
                <a:gd name="T29" fmla="*/ 0 h 1473"/>
                <a:gd name="T30" fmla="*/ 0 w 2942"/>
                <a:gd name="T31" fmla="*/ 0 h 1473"/>
                <a:gd name="T32" fmla="*/ 0 w 2942"/>
                <a:gd name="T33" fmla="*/ 0 h 1473"/>
                <a:gd name="T34" fmla="*/ 0 w 2942"/>
                <a:gd name="T35" fmla="*/ 0 h 1473"/>
                <a:gd name="T36" fmla="*/ 0 w 2942"/>
                <a:gd name="T37" fmla="*/ 0 h 1473"/>
                <a:gd name="T38" fmla="*/ 0 w 2942"/>
                <a:gd name="T39" fmla="*/ 0 h 1473"/>
                <a:gd name="T40" fmla="*/ 0 w 2942"/>
                <a:gd name="T41" fmla="*/ 0 h 1473"/>
                <a:gd name="T42" fmla="*/ 0 w 2942"/>
                <a:gd name="T43" fmla="*/ 0 h 1473"/>
                <a:gd name="T44" fmla="*/ 0 w 2942"/>
                <a:gd name="T45" fmla="*/ 0 h 1473"/>
                <a:gd name="T46" fmla="*/ 0 w 2942"/>
                <a:gd name="T47" fmla="*/ 0 h 1473"/>
                <a:gd name="T48" fmla="*/ 0 w 2942"/>
                <a:gd name="T49" fmla="*/ 0 h 1473"/>
                <a:gd name="T50" fmla="*/ 0 w 2942"/>
                <a:gd name="T51" fmla="*/ 0 h 1473"/>
                <a:gd name="T52" fmla="*/ 0 w 2942"/>
                <a:gd name="T53" fmla="*/ 0 h 1473"/>
                <a:gd name="T54" fmla="*/ 0 w 2942"/>
                <a:gd name="T55" fmla="*/ 0 h 1473"/>
                <a:gd name="T56" fmla="*/ 0 w 2942"/>
                <a:gd name="T57" fmla="*/ 0 h 1473"/>
                <a:gd name="T58" fmla="*/ 0 w 2942"/>
                <a:gd name="T59" fmla="*/ 0 h 1473"/>
                <a:gd name="T60" fmla="*/ 0 w 2942"/>
                <a:gd name="T61" fmla="*/ 0 h 1473"/>
                <a:gd name="T62" fmla="*/ 0 w 2942"/>
                <a:gd name="T63" fmla="*/ 0 h 1473"/>
                <a:gd name="T64" fmla="*/ 0 w 2942"/>
                <a:gd name="T65" fmla="*/ 0 h 1473"/>
                <a:gd name="T66" fmla="*/ 0 w 2942"/>
                <a:gd name="T67" fmla="*/ 0 h 1473"/>
                <a:gd name="T68" fmla="*/ 0 w 2942"/>
                <a:gd name="T69" fmla="*/ 0 h 1473"/>
                <a:gd name="T70" fmla="*/ 0 w 2942"/>
                <a:gd name="T71" fmla="*/ 0 h 1473"/>
                <a:gd name="T72" fmla="*/ 0 w 2942"/>
                <a:gd name="T73" fmla="*/ 0 h 1473"/>
                <a:gd name="T74" fmla="*/ 0 w 2942"/>
                <a:gd name="T75" fmla="*/ 0 h 1473"/>
                <a:gd name="T76" fmla="*/ 0 w 2942"/>
                <a:gd name="T77" fmla="*/ 0 h 1473"/>
                <a:gd name="T78" fmla="*/ 0 w 2942"/>
                <a:gd name="T79" fmla="*/ 0 h 1473"/>
                <a:gd name="T80" fmla="*/ 0 w 2942"/>
                <a:gd name="T81" fmla="*/ 0 h 1473"/>
                <a:gd name="T82" fmla="*/ 0 w 2942"/>
                <a:gd name="T83" fmla="*/ 0 h 1473"/>
                <a:gd name="T84" fmla="*/ 0 w 2942"/>
                <a:gd name="T85" fmla="*/ 0 h 1473"/>
                <a:gd name="T86" fmla="*/ 0 w 2942"/>
                <a:gd name="T87" fmla="*/ 0 h 1473"/>
                <a:gd name="T88" fmla="*/ 0 w 2942"/>
                <a:gd name="T89" fmla="*/ 0 h 1473"/>
                <a:gd name="T90" fmla="*/ 0 w 2942"/>
                <a:gd name="T91" fmla="*/ 0 h 1473"/>
                <a:gd name="T92" fmla="*/ 0 w 2942"/>
                <a:gd name="T93" fmla="*/ 0 h 1473"/>
                <a:gd name="T94" fmla="*/ 0 w 2942"/>
                <a:gd name="T95" fmla="*/ 0 h 1473"/>
                <a:gd name="T96" fmla="*/ 0 w 2942"/>
                <a:gd name="T97" fmla="*/ 0 h 1473"/>
                <a:gd name="T98" fmla="*/ 0 w 2942"/>
                <a:gd name="T99" fmla="*/ 0 h 1473"/>
                <a:gd name="T100" fmla="*/ 0 w 2942"/>
                <a:gd name="T101" fmla="*/ 0 h 1473"/>
                <a:gd name="T102" fmla="*/ 0 w 2942"/>
                <a:gd name="T103" fmla="*/ 0 h 1473"/>
                <a:gd name="T104" fmla="*/ 0 w 2942"/>
                <a:gd name="T105" fmla="*/ 0 h 1473"/>
                <a:gd name="T106" fmla="*/ 0 w 2942"/>
                <a:gd name="T107" fmla="*/ 0 h 1473"/>
                <a:gd name="T108" fmla="*/ 0 w 2942"/>
                <a:gd name="T109" fmla="*/ 0 h 1473"/>
                <a:gd name="T110" fmla="*/ 0 w 2942"/>
                <a:gd name="T111" fmla="*/ 0 h 1473"/>
                <a:gd name="T112" fmla="*/ 0 w 2942"/>
                <a:gd name="T113" fmla="*/ 0 h 1473"/>
                <a:gd name="T114" fmla="*/ 0 w 2942"/>
                <a:gd name="T115" fmla="*/ 0 h 1473"/>
                <a:gd name="T116" fmla="*/ 0 w 2942"/>
                <a:gd name="T117" fmla="*/ 0 h 1473"/>
                <a:gd name="T118" fmla="*/ 0 w 2942"/>
                <a:gd name="T119" fmla="*/ 0 h 1473"/>
                <a:gd name="T120" fmla="*/ 0 w 2942"/>
                <a:gd name="T121" fmla="*/ 0 h 1473"/>
                <a:gd name="T122" fmla="*/ 0 w 2942"/>
                <a:gd name="T123" fmla="*/ 0 h 1473"/>
                <a:gd name="T124" fmla="*/ 0 w 2942"/>
                <a:gd name="T125" fmla="*/ 0 h 14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42"/>
                <a:gd name="T190" fmla="*/ 0 h 1473"/>
                <a:gd name="T191" fmla="*/ 2942 w 2942"/>
                <a:gd name="T192" fmla="*/ 1473 h 14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42" h="1473">
                  <a:moveTo>
                    <a:pt x="0" y="0"/>
                  </a:moveTo>
                  <a:lnTo>
                    <a:pt x="2" y="74"/>
                  </a:lnTo>
                  <a:lnTo>
                    <a:pt x="8" y="148"/>
                  </a:lnTo>
                  <a:lnTo>
                    <a:pt x="17" y="223"/>
                  </a:lnTo>
                  <a:lnTo>
                    <a:pt x="30" y="295"/>
                  </a:lnTo>
                  <a:lnTo>
                    <a:pt x="47" y="368"/>
                  </a:lnTo>
                  <a:lnTo>
                    <a:pt x="67" y="441"/>
                  </a:lnTo>
                  <a:lnTo>
                    <a:pt x="91" y="511"/>
                  </a:lnTo>
                  <a:lnTo>
                    <a:pt x="119" y="580"/>
                  </a:lnTo>
                  <a:lnTo>
                    <a:pt x="151" y="649"/>
                  </a:lnTo>
                  <a:lnTo>
                    <a:pt x="184" y="714"/>
                  </a:lnTo>
                  <a:lnTo>
                    <a:pt x="223" y="779"/>
                  </a:lnTo>
                  <a:lnTo>
                    <a:pt x="264" y="840"/>
                  </a:lnTo>
                  <a:lnTo>
                    <a:pt x="307" y="902"/>
                  </a:lnTo>
                  <a:lnTo>
                    <a:pt x="355" y="959"/>
                  </a:lnTo>
                  <a:lnTo>
                    <a:pt x="406" y="1015"/>
                  </a:lnTo>
                  <a:lnTo>
                    <a:pt x="458" y="1067"/>
                  </a:lnTo>
                  <a:lnTo>
                    <a:pt x="513" y="1118"/>
                  </a:lnTo>
                  <a:lnTo>
                    <a:pt x="571" y="1164"/>
                  </a:lnTo>
                  <a:lnTo>
                    <a:pt x="631" y="1209"/>
                  </a:lnTo>
                  <a:lnTo>
                    <a:pt x="694" y="1250"/>
                  </a:lnTo>
                  <a:lnTo>
                    <a:pt x="757" y="1287"/>
                  </a:lnTo>
                  <a:lnTo>
                    <a:pt x="824" y="1322"/>
                  </a:lnTo>
                  <a:lnTo>
                    <a:pt x="891" y="1354"/>
                  </a:lnTo>
                  <a:lnTo>
                    <a:pt x="960" y="1382"/>
                  </a:lnTo>
                  <a:lnTo>
                    <a:pt x="1030" y="1406"/>
                  </a:lnTo>
                  <a:lnTo>
                    <a:pt x="1103" y="1426"/>
                  </a:lnTo>
                  <a:lnTo>
                    <a:pt x="1175" y="1443"/>
                  </a:lnTo>
                  <a:lnTo>
                    <a:pt x="1248" y="1456"/>
                  </a:lnTo>
                  <a:lnTo>
                    <a:pt x="1322" y="1465"/>
                  </a:lnTo>
                  <a:lnTo>
                    <a:pt x="1397" y="1471"/>
                  </a:lnTo>
                  <a:lnTo>
                    <a:pt x="1471" y="1473"/>
                  </a:lnTo>
                  <a:lnTo>
                    <a:pt x="1546" y="1471"/>
                  </a:lnTo>
                  <a:lnTo>
                    <a:pt x="1620" y="1465"/>
                  </a:lnTo>
                  <a:lnTo>
                    <a:pt x="1694" y="1456"/>
                  </a:lnTo>
                  <a:lnTo>
                    <a:pt x="1767" y="1443"/>
                  </a:lnTo>
                  <a:lnTo>
                    <a:pt x="1839" y="1426"/>
                  </a:lnTo>
                  <a:lnTo>
                    <a:pt x="1912" y="1406"/>
                  </a:lnTo>
                  <a:lnTo>
                    <a:pt x="1983" y="1382"/>
                  </a:lnTo>
                  <a:lnTo>
                    <a:pt x="2051" y="1354"/>
                  </a:lnTo>
                  <a:lnTo>
                    <a:pt x="2118" y="1322"/>
                  </a:lnTo>
                  <a:lnTo>
                    <a:pt x="2185" y="1287"/>
                  </a:lnTo>
                  <a:lnTo>
                    <a:pt x="2249" y="1250"/>
                  </a:lnTo>
                  <a:lnTo>
                    <a:pt x="2312" y="1209"/>
                  </a:lnTo>
                  <a:lnTo>
                    <a:pt x="2371" y="1164"/>
                  </a:lnTo>
                  <a:lnTo>
                    <a:pt x="2429" y="1118"/>
                  </a:lnTo>
                  <a:lnTo>
                    <a:pt x="2485" y="1067"/>
                  </a:lnTo>
                  <a:lnTo>
                    <a:pt x="2537" y="1015"/>
                  </a:lnTo>
                  <a:lnTo>
                    <a:pt x="2587" y="959"/>
                  </a:lnTo>
                  <a:lnTo>
                    <a:pt x="2635" y="902"/>
                  </a:lnTo>
                  <a:lnTo>
                    <a:pt x="2678" y="840"/>
                  </a:lnTo>
                  <a:lnTo>
                    <a:pt x="2719" y="779"/>
                  </a:lnTo>
                  <a:lnTo>
                    <a:pt x="2758" y="714"/>
                  </a:lnTo>
                  <a:lnTo>
                    <a:pt x="2792" y="649"/>
                  </a:lnTo>
                  <a:lnTo>
                    <a:pt x="2823" y="580"/>
                  </a:lnTo>
                  <a:lnTo>
                    <a:pt x="2851" y="511"/>
                  </a:lnTo>
                  <a:lnTo>
                    <a:pt x="2875" y="441"/>
                  </a:lnTo>
                  <a:lnTo>
                    <a:pt x="2896" y="368"/>
                  </a:lnTo>
                  <a:lnTo>
                    <a:pt x="2912" y="295"/>
                  </a:lnTo>
                  <a:lnTo>
                    <a:pt x="2926" y="223"/>
                  </a:lnTo>
                  <a:lnTo>
                    <a:pt x="2935" y="148"/>
                  </a:lnTo>
                  <a:lnTo>
                    <a:pt x="2940" y="74"/>
                  </a:lnTo>
                  <a:lnTo>
                    <a:pt x="294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8" name="Rectangle 951"/>
            <p:cNvSpPr>
              <a:spLocks noChangeArrowheads="1"/>
            </p:cNvSpPr>
            <p:nvPr/>
          </p:nvSpPr>
          <p:spPr>
            <a:xfrm>
              <a:off x="10904615" y="3483896"/>
              <a:ext cx="282280" cy="7929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39" name="Line 952"/>
            <p:cNvSpPr>
              <a:spLocks noChangeShapeType="1"/>
            </p:cNvSpPr>
            <p:nvPr/>
          </p:nvSpPr>
          <p:spPr>
            <a:xfrm>
              <a:off x="9615020" y="4165007"/>
              <a:ext cx="69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40" name="Line 953"/>
            <p:cNvSpPr>
              <a:spLocks noChangeShapeType="1"/>
            </p:cNvSpPr>
            <p:nvPr/>
          </p:nvSpPr>
          <p:spPr>
            <a:xfrm>
              <a:off x="9982371" y="4165007"/>
              <a:ext cx="69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41" name="Freeform 954"/>
            <p:cNvSpPr/>
            <p:nvPr/>
          </p:nvSpPr>
          <p:spPr>
            <a:xfrm>
              <a:off x="10442526" y="3233816"/>
              <a:ext cx="311282" cy="329373"/>
            </a:xfrm>
            <a:custGeom>
              <a:avLst/>
              <a:gdLst>
                <a:gd name="T0" fmla="*/ 0 w 1095"/>
                <a:gd name="T1" fmla="*/ 0 h 1097"/>
                <a:gd name="T2" fmla="*/ 0 w 1095"/>
                <a:gd name="T3" fmla="*/ 0 h 1097"/>
                <a:gd name="T4" fmla="*/ 0 w 1095"/>
                <a:gd name="T5" fmla="*/ 0 h 1097"/>
                <a:gd name="T6" fmla="*/ 0 w 1095"/>
                <a:gd name="T7" fmla="*/ 0 h 1097"/>
                <a:gd name="T8" fmla="*/ 0 w 1095"/>
                <a:gd name="T9" fmla="*/ 0 h 1097"/>
                <a:gd name="T10" fmla="*/ 0 w 1095"/>
                <a:gd name="T11" fmla="*/ 0 h 1097"/>
                <a:gd name="T12" fmla="*/ 0 w 1095"/>
                <a:gd name="T13" fmla="*/ 0 h 1097"/>
                <a:gd name="T14" fmla="*/ 0 w 1095"/>
                <a:gd name="T15" fmla="*/ 0 h 1097"/>
                <a:gd name="T16" fmla="*/ 0 w 1095"/>
                <a:gd name="T17" fmla="*/ 0 h 1097"/>
                <a:gd name="T18" fmla="*/ 0 w 1095"/>
                <a:gd name="T19" fmla="*/ 0 h 1097"/>
                <a:gd name="T20" fmla="*/ 0 w 1095"/>
                <a:gd name="T21" fmla="*/ 0 h 1097"/>
                <a:gd name="T22" fmla="*/ 0 w 1095"/>
                <a:gd name="T23" fmla="*/ 0 h 1097"/>
                <a:gd name="T24" fmla="*/ 0 w 1095"/>
                <a:gd name="T25" fmla="*/ 0 h 1097"/>
                <a:gd name="T26" fmla="*/ 0 w 1095"/>
                <a:gd name="T27" fmla="*/ 0 h 1097"/>
                <a:gd name="T28" fmla="*/ 0 w 1095"/>
                <a:gd name="T29" fmla="*/ 0 h 1097"/>
                <a:gd name="T30" fmla="*/ 0 w 1095"/>
                <a:gd name="T31" fmla="*/ 0 h 1097"/>
                <a:gd name="T32" fmla="*/ 0 w 1095"/>
                <a:gd name="T33" fmla="*/ 0 h 1097"/>
                <a:gd name="T34" fmla="*/ 0 w 1095"/>
                <a:gd name="T35" fmla="*/ 0 h 1097"/>
                <a:gd name="T36" fmla="*/ 0 w 1095"/>
                <a:gd name="T37" fmla="*/ 0 h 1097"/>
                <a:gd name="T38" fmla="*/ 0 w 1095"/>
                <a:gd name="T39" fmla="*/ 0 h 1097"/>
                <a:gd name="T40" fmla="*/ 0 w 1095"/>
                <a:gd name="T41" fmla="*/ 0 h 10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5"/>
                <a:gd name="T64" fmla="*/ 0 h 1097"/>
                <a:gd name="T65" fmla="*/ 1095 w 1095"/>
                <a:gd name="T66" fmla="*/ 1097 h 10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5" h="1097">
                  <a:moveTo>
                    <a:pt x="1095" y="549"/>
                  </a:moveTo>
                  <a:lnTo>
                    <a:pt x="1069" y="379"/>
                  </a:lnTo>
                  <a:lnTo>
                    <a:pt x="991" y="227"/>
                  </a:lnTo>
                  <a:lnTo>
                    <a:pt x="870" y="106"/>
                  </a:lnTo>
                  <a:lnTo>
                    <a:pt x="718" y="28"/>
                  </a:lnTo>
                  <a:lnTo>
                    <a:pt x="549" y="0"/>
                  </a:lnTo>
                  <a:lnTo>
                    <a:pt x="379" y="28"/>
                  </a:lnTo>
                  <a:lnTo>
                    <a:pt x="227" y="106"/>
                  </a:lnTo>
                  <a:lnTo>
                    <a:pt x="106" y="227"/>
                  </a:lnTo>
                  <a:lnTo>
                    <a:pt x="28" y="379"/>
                  </a:lnTo>
                  <a:lnTo>
                    <a:pt x="0" y="549"/>
                  </a:lnTo>
                  <a:lnTo>
                    <a:pt x="28" y="718"/>
                  </a:lnTo>
                  <a:lnTo>
                    <a:pt x="106" y="871"/>
                  </a:lnTo>
                  <a:lnTo>
                    <a:pt x="227" y="991"/>
                  </a:lnTo>
                  <a:lnTo>
                    <a:pt x="379" y="1070"/>
                  </a:lnTo>
                  <a:lnTo>
                    <a:pt x="549" y="1097"/>
                  </a:lnTo>
                  <a:lnTo>
                    <a:pt x="718" y="1070"/>
                  </a:lnTo>
                  <a:lnTo>
                    <a:pt x="870" y="991"/>
                  </a:lnTo>
                  <a:lnTo>
                    <a:pt x="991" y="871"/>
                  </a:lnTo>
                  <a:lnTo>
                    <a:pt x="1069" y="718"/>
                  </a:lnTo>
                  <a:lnTo>
                    <a:pt x="1095" y="5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42" name="Freeform 956"/>
            <p:cNvSpPr/>
            <p:nvPr/>
          </p:nvSpPr>
          <p:spPr>
            <a:xfrm>
              <a:off x="10767342" y="4008454"/>
              <a:ext cx="313215" cy="327341"/>
            </a:xfrm>
            <a:custGeom>
              <a:avLst/>
              <a:gdLst>
                <a:gd name="T0" fmla="*/ 0 w 1096"/>
                <a:gd name="T1" fmla="*/ 0 h 1095"/>
                <a:gd name="T2" fmla="*/ 0 w 1096"/>
                <a:gd name="T3" fmla="*/ 0 h 1095"/>
                <a:gd name="T4" fmla="*/ 0 w 1096"/>
                <a:gd name="T5" fmla="*/ 0 h 1095"/>
                <a:gd name="T6" fmla="*/ 0 w 1096"/>
                <a:gd name="T7" fmla="*/ 0 h 1095"/>
                <a:gd name="T8" fmla="*/ 0 w 1096"/>
                <a:gd name="T9" fmla="*/ 0 h 1095"/>
                <a:gd name="T10" fmla="*/ 0 w 1096"/>
                <a:gd name="T11" fmla="*/ 0 h 1095"/>
                <a:gd name="T12" fmla="*/ 0 w 1096"/>
                <a:gd name="T13" fmla="*/ 0 h 1095"/>
                <a:gd name="T14" fmla="*/ 0 w 1096"/>
                <a:gd name="T15" fmla="*/ 0 h 1095"/>
                <a:gd name="T16" fmla="*/ 0 w 1096"/>
                <a:gd name="T17" fmla="*/ 0 h 1095"/>
                <a:gd name="T18" fmla="*/ 0 w 1096"/>
                <a:gd name="T19" fmla="*/ 0 h 1095"/>
                <a:gd name="T20" fmla="*/ 0 w 1096"/>
                <a:gd name="T21" fmla="*/ 0 h 1095"/>
                <a:gd name="T22" fmla="*/ 0 w 1096"/>
                <a:gd name="T23" fmla="*/ 0 h 1095"/>
                <a:gd name="T24" fmla="*/ 0 w 1096"/>
                <a:gd name="T25" fmla="*/ 0 h 1095"/>
                <a:gd name="T26" fmla="*/ 0 w 1096"/>
                <a:gd name="T27" fmla="*/ 0 h 1095"/>
                <a:gd name="T28" fmla="*/ 0 w 1096"/>
                <a:gd name="T29" fmla="*/ 0 h 1095"/>
                <a:gd name="T30" fmla="*/ 0 w 1096"/>
                <a:gd name="T31" fmla="*/ 0 h 1095"/>
                <a:gd name="T32" fmla="*/ 0 w 1096"/>
                <a:gd name="T33" fmla="*/ 0 h 1095"/>
                <a:gd name="T34" fmla="*/ 0 w 1096"/>
                <a:gd name="T35" fmla="*/ 0 h 1095"/>
                <a:gd name="T36" fmla="*/ 0 w 1096"/>
                <a:gd name="T37" fmla="*/ 0 h 1095"/>
                <a:gd name="T38" fmla="*/ 0 w 1096"/>
                <a:gd name="T39" fmla="*/ 0 h 1095"/>
                <a:gd name="T40" fmla="*/ 0 w 1096"/>
                <a:gd name="T41" fmla="*/ 0 h 1095"/>
                <a:gd name="T42" fmla="*/ 0 w 1096"/>
                <a:gd name="T43" fmla="*/ 0 h 1095"/>
                <a:gd name="T44" fmla="*/ 0 w 1096"/>
                <a:gd name="T45" fmla="*/ 0 h 1095"/>
                <a:gd name="T46" fmla="*/ 0 w 1096"/>
                <a:gd name="T47" fmla="*/ 0 h 1095"/>
                <a:gd name="T48" fmla="*/ 0 w 1096"/>
                <a:gd name="T49" fmla="*/ 0 h 1095"/>
                <a:gd name="T50" fmla="*/ 0 w 1096"/>
                <a:gd name="T51" fmla="*/ 0 h 1095"/>
                <a:gd name="T52" fmla="*/ 0 w 1096"/>
                <a:gd name="T53" fmla="*/ 0 h 1095"/>
                <a:gd name="T54" fmla="*/ 0 w 1096"/>
                <a:gd name="T55" fmla="*/ 0 h 1095"/>
                <a:gd name="T56" fmla="*/ 0 w 1096"/>
                <a:gd name="T57" fmla="*/ 0 h 1095"/>
                <a:gd name="T58" fmla="*/ 0 w 1096"/>
                <a:gd name="T59" fmla="*/ 0 h 1095"/>
                <a:gd name="T60" fmla="*/ 0 w 1096"/>
                <a:gd name="T61" fmla="*/ 0 h 1095"/>
                <a:gd name="T62" fmla="*/ 0 w 1096"/>
                <a:gd name="T63" fmla="*/ 0 h 1095"/>
                <a:gd name="T64" fmla="*/ 0 w 1096"/>
                <a:gd name="T65" fmla="*/ 0 h 1095"/>
                <a:gd name="T66" fmla="*/ 0 w 1096"/>
                <a:gd name="T67" fmla="*/ 0 h 1095"/>
                <a:gd name="T68" fmla="*/ 0 w 1096"/>
                <a:gd name="T69" fmla="*/ 0 h 1095"/>
                <a:gd name="T70" fmla="*/ 0 w 1096"/>
                <a:gd name="T71" fmla="*/ 0 h 1095"/>
                <a:gd name="T72" fmla="*/ 0 w 1096"/>
                <a:gd name="T73" fmla="*/ 0 h 1095"/>
                <a:gd name="T74" fmla="*/ 0 w 1096"/>
                <a:gd name="T75" fmla="*/ 0 h 10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6"/>
                <a:gd name="T115" fmla="*/ 0 h 1095"/>
                <a:gd name="T116" fmla="*/ 1096 w 1096"/>
                <a:gd name="T117" fmla="*/ 1095 h 10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6" h="1095">
                  <a:moveTo>
                    <a:pt x="1096" y="547"/>
                  </a:moveTo>
                  <a:lnTo>
                    <a:pt x="1094" y="502"/>
                  </a:lnTo>
                  <a:lnTo>
                    <a:pt x="1087" y="457"/>
                  </a:lnTo>
                  <a:lnTo>
                    <a:pt x="1077" y="413"/>
                  </a:lnTo>
                  <a:lnTo>
                    <a:pt x="1066" y="370"/>
                  </a:lnTo>
                  <a:lnTo>
                    <a:pt x="1049" y="327"/>
                  </a:lnTo>
                  <a:lnTo>
                    <a:pt x="1029" y="286"/>
                  </a:lnTo>
                  <a:lnTo>
                    <a:pt x="1007" y="247"/>
                  </a:lnTo>
                  <a:lnTo>
                    <a:pt x="979" y="210"/>
                  </a:lnTo>
                  <a:lnTo>
                    <a:pt x="951" y="176"/>
                  </a:lnTo>
                  <a:lnTo>
                    <a:pt x="917" y="145"/>
                  </a:lnTo>
                  <a:lnTo>
                    <a:pt x="884" y="115"/>
                  </a:lnTo>
                  <a:lnTo>
                    <a:pt x="847" y="89"/>
                  </a:lnTo>
                  <a:lnTo>
                    <a:pt x="808" y="65"/>
                  </a:lnTo>
                  <a:lnTo>
                    <a:pt x="767" y="44"/>
                  </a:lnTo>
                  <a:lnTo>
                    <a:pt x="726" y="29"/>
                  </a:lnTo>
                  <a:lnTo>
                    <a:pt x="681" y="16"/>
                  </a:lnTo>
                  <a:lnTo>
                    <a:pt x="638" y="7"/>
                  </a:lnTo>
                  <a:lnTo>
                    <a:pt x="592" y="2"/>
                  </a:lnTo>
                  <a:lnTo>
                    <a:pt x="547" y="0"/>
                  </a:lnTo>
                  <a:lnTo>
                    <a:pt x="503" y="2"/>
                  </a:lnTo>
                  <a:lnTo>
                    <a:pt x="458" y="7"/>
                  </a:lnTo>
                  <a:lnTo>
                    <a:pt x="413" y="16"/>
                  </a:lnTo>
                  <a:lnTo>
                    <a:pt x="371" y="29"/>
                  </a:lnTo>
                  <a:lnTo>
                    <a:pt x="328" y="44"/>
                  </a:lnTo>
                  <a:lnTo>
                    <a:pt x="287" y="65"/>
                  </a:lnTo>
                  <a:lnTo>
                    <a:pt x="248" y="89"/>
                  </a:lnTo>
                  <a:lnTo>
                    <a:pt x="211" y="115"/>
                  </a:lnTo>
                  <a:lnTo>
                    <a:pt x="177" y="145"/>
                  </a:lnTo>
                  <a:lnTo>
                    <a:pt x="146" y="176"/>
                  </a:lnTo>
                  <a:lnTo>
                    <a:pt x="116" y="210"/>
                  </a:lnTo>
                  <a:lnTo>
                    <a:pt x="90" y="247"/>
                  </a:lnTo>
                  <a:lnTo>
                    <a:pt x="66" y="286"/>
                  </a:lnTo>
                  <a:lnTo>
                    <a:pt x="47" y="327"/>
                  </a:lnTo>
                  <a:lnTo>
                    <a:pt x="30" y="370"/>
                  </a:lnTo>
                  <a:lnTo>
                    <a:pt x="17" y="413"/>
                  </a:lnTo>
                  <a:lnTo>
                    <a:pt x="8" y="457"/>
                  </a:lnTo>
                  <a:lnTo>
                    <a:pt x="2" y="502"/>
                  </a:lnTo>
                  <a:lnTo>
                    <a:pt x="0" y="547"/>
                  </a:lnTo>
                  <a:lnTo>
                    <a:pt x="2" y="593"/>
                  </a:lnTo>
                  <a:lnTo>
                    <a:pt x="8" y="638"/>
                  </a:lnTo>
                  <a:lnTo>
                    <a:pt x="17" y="682"/>
                  </a:lnTo>
                  <a:lnTo>
                    <a:pt x="30" y="725"/>
                  </a:lnTo>
                  <a:lnTo>
                    <a:pt x="47" y="768"/>
                  </a:lnTo>
                  <a:lnTo>
                    <a:pt x="66" y="809"/>
                  </a:lnTo>
                  <a:lnTo>
                    <a:pt x="90" y="848"/>
                  </a:lnTo>
                  <a:lnTo>
                    <a:pt x="116" y="883"/>
                  </a:lnTo>
                  <a:lnTo>
                    <a:pt x="146" y="919"/>
                  </a:lnTo>
                  <a:lnTo>
                    <a:pt x="177" y="950"/>
                  </a:lnTo>
                  <a:lnTo>
                    <a:pt x="211" y="980"/>
                  </a:lnTo>
                  <a:lnTo>
                    <a:pt x="248" y="1006"/>
                  </a:lnTo>
                  <a:lnTo>
                    <a:pt x="287" y="1030"/>
                  </a:lnTo>
                  <a:lnTo>
                    <a:pt x="328" y="1049"/>
                  </a:lnTo>
                  <a:lnTo>
                    <a:pt x="371" y="1065"/>
                  </a:lnTo>
                  <a:lnTo>
                    <a:pt x="413" y="1079"/>
                  </a:lnTo>
                  <a:lnTo>
                    <a:pt x="458" y="1088"/>
                  </a:lnTo>
                  <a:lnTo>
                    <a:pt x="503" y="1093"/>
                  </a:lnTo>
                  <a:lnTo>
                    <a:pt x="547" y="1095"/>
                  </a:lnTo>
                  <a:lnTo>
                    <a:pt x="592" y="1093"/>
                  </a:lnTo>
                  <a:lnTo>
                    <a:pt x="638" y="1088"/>
                  </a:lnTo>
                  <a:lnTo>
                    <a:pt x="681" y="1079"/>
                  </a:lnTo>
                  <a:lnTo>
                    <a:pt x="726" y="1065"/>
                  </a:lnTo>
                  <a:lnTo>
                    <a:pt x="767" y="1049"/>
                  </a:lnTo>
                  <a:lnTo>
                    <a:pt x="808" y="1030"/>
                  </a:lnTo>
                  <a:lnTo>
                    <a:pt x="847" y="1006"/>
                  </a:lnTo>
                  <a:lnTo>
                    <a:pt x="884" y="980"/>
                  </a:lnTo>
                  <a:lnTo>
                    <a:pt x="917" y="950"/>
                  </a:lnTo>
                  <a:lnTo>
                    <a:pt x="951" y="919"/>
                  </a:lnTo>
                  <a:lnTo>
                    <a:pt x="979" y="883"/>
                  </a:lnTo>
                  <a:lnTo>
                    <a:pt x="1007" y="848"/>
                  </a:lnTo>
                  <a:lnTo>
                    <a:pt x="1029" y="809"/>
                  </a:lnTo>
                  <a:lnTo>
                    <a:pt x="1049" y="768"/>
                  </a:lnTo>
                  <a:lnTo>
                    <a:pt x="1066" y="725"/>
                  </a:lnTo>
                  <a:lnTo>
                    <a:pt x="1077" y="682"/>
                  </a:lnTo>
                  <a:lnTo>
                    <a:pt x="1087" y="638"/>
                  </a:lnTo>
                  <a:lnTo>
                    <a:pt x="1094" y="593"/>
                  </a:lnTo>
                  <a:lnTo>
                    <a:pt x="1096" y="5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43" name="Line 957"/>
            <p:cNvSpPr>
              <a:spLocks noChangeShapeType="1"/>
            </p:cNvSpPr>
            <p:nvPr/>
          </p:nvSpPr>
          <p:spPr>
            <a:xfrm>
              <a:off x="11140493" y="4177206"/>
              <a:ext cx="0" cy="8295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44" name="Line 958"/>
            <p:cNvSpPr>
              <a:spLocks noChangeShapeType="1"/>
            </p:cNvSpPr>
            <p:nvPr/>
          </p:nvSpPr>
          <p:spPr>
            <a:xfrm>
              <a:off x="10699671" y="4171108"/>
              <a:ext cx="1934" cy="8295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45" name="Line 959"/>
            <p:cNvSpPr>
              <a:spLocks noChangeShapeType="1"/>
            </p:cNvSpPr>
            <p:nvPr/>
          </p:nvSpPr>
          <p:spPr>
            <a:xfrm flipH="1">
              <a:off x="10711272" y="5000641"/>
              <a:ext cx="425354" cy="20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46" name="Line 961"/>
            <p:cNvSpPr>
              <a:spLocks noChangeShapeType="1"/>
            </p:cNvSpPr>
            <p:nvPr/>
          </p:nvSpPr>
          <p:spPr>
            <a:xfrm>
              <a:off x="10699671" y="4156875"/>
              <a:ext cx="67671" cy="2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47" name="Line 962"/>
            <p:cNvSpPr>
              <a:spLocks noChangeShapeType="1"/>
            </p:cNvSpPr>
            <p:nvPr/>
          </p:nvSpPr>
          <p:spPr>
            <a:xfrm>
              <a:off x="11053489" y="4156875"/>
              <a:ext cx="69603" cy="2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48" name="Rectangle 963"/>
            <p:cNvSpPr>
              <a:spLocks noChangeArrowheads="1"/>
            </p:cNvSpPr>
            <p:nvPr/>
          </p:nvSpPr>
          <p:spPr>
            <a:xfrm>
              <a:off x="9576351" y="3483896"/>
              <a:ext cx="282280" cy="7929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49" name="Line 964"/>
            <p:cNvSpPr>
              <a:spLocks noChangeShapeType="1"/>
            </p:cNvSpPr>
            <p:nvPr/>
          </p:nvSpPr>
          <p:spPr>
            <a:xfrm>
              <a:off x="10705472" y="4433386"/>
              <a:ext cx="411821" cy="2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50" name="Line 965"/>
            <p:cNvSpPr>
              <a:spLocks noChangeShapeType="1"/>
            </p:cNvSpPr>
            <p:nvPr/>
          </p:nvSpPr>
          <p:spPr>
            <a:xfrm>
              <a:off x="10705472" y="4530978"/>
              <a:ext cx="411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51" name="Line 966"/>
            <p:cNvSpPr>
              <a:spLocks noChangeShapeType="1"/>
            </p:cNvSpPr>
            <p:nvPr/>
          </p:nvSpPr>
          <p:spPr>
            <a:xfrm>
              <a:off x="10705472" y="4756660"/>
              <a:ext cx="411821" cy="2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52" name="Line 967"/>
            <p:cNvSpPr>
              <a:spLocks noChangeShapeType="1"/>
            </p:cNvSpPr>
            <p:nvPr/>
          </p:nvSpPr>
          <p:spPr>
            <a:xfrm>
              <a:off x="10720940" y="4866452"/>
              <a:ext cx="4079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53" name="Line 968"/>
            <p:cNvSpPr>
              <a:spLocks noChangeShapeType="1"/>
            </p:cNvSpPr>
            <p:nvPr/>
          </p:nvSpPr>
          <p:spPr>
            <a:xfrm flipH="1">
              <a:off x="9129729" y="4825788"/>
              <a:ext cx="2068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grpSp>
          <p:nvGrpSpPr>
            <p:cNvPr id="54" name="Group 1119"/>
            <p:cNvGrpSpPr/>
            <p:nvPr/>
          </p:nvGrpSpPr>
          <p:grpSpPr>
            <a:xfrm flipH="1">
              <a:off x="9734892" y="4069449"/>
              <a:ext cx="218478" cy="121990"/>
              <a:chOff x="4871" y="2774"/>
              <a:chExt cx="113" cy="60"/>
            </a:xfrm>
          </p:grpSpPr>
          <p:sp>
            <p:nvSpPr>
              <p:cNvPr id="212" name="Freeform 950"/>
              <p:cNvSpPr/>
              <p:nvPr/>
            </p:nvSpPr>
            <p:spPr>
              <a:xfrm>
                <a:off x="4891" y="2774"/>
                <a:ext cx="93" cy="48"/>
              </a:xfrm>
              <a:custGeom>
                <a:avLst/>
                <a:gdLst>
                  <a:gd name="T0" fmla="*/ 0 w 640"/>
                  <a:gd name="T1" fmla="*/ 0 h 320"/>
                  <a:gd name="T2" fmla="*/ 0 w 640"/>
                  <a:gd name="T3" fmla="*/ 0 h 320"/>
                  <a:gd name="T4" fmla="*/ 0 w 640"/>
                  <a:gd name="T5" fmla="*/ 0 h 320"/>
                  <a:gd name="T6" fmla="*/ 0 w 640"/>
                  <a:gd name="T7" fmla="*/ 0 h 320"/>
                  <a:gd name="T8" fmla="*/ 0 w 640"/>
                  <a:gd name="T9" fmla="*/ 0 h 320"/>
                  <a:gd name="T10" fmla="*/ 0 w 640"/>
                  <a:gd name="T11" fmla="*/ 0 h 320"/>
                  <a:gd name="T12" fmla="*/ 0 w 640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0"/>
                  <a:gd name="T22" fmla="*/ 0 h 320"/>
                  <a:gd name="T23" fmla="*/ 640 w 640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0" h="320">
                    <a:moveTo>
                      <a:pt x="640" y="320"/>
                    </a:moveTo>
                    <a:lnTo>
                      <a:pt x="597" y="160"/>
                    </a:lnTo>
                    <a:lnTo>
                      <a:pt x="480" y="42"/>
                    </a:lnTo>
                    <a:lnTo>
                      <a:pt x="320" y="0"/>
                    </a:lnTo>
                    <a:lnTo>
                      <a:pt x="160" y="42"/>
                    </a:lnTo>
                    <a:lnTo>
                      <a:pt x="43" y="160"/>
                    </a:lnTo>
                    <a:lnTo>
                      <a:pt x="0" y="3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13" name="Freeform 970"/>
              <p:cNvSpPr/>
              <p:nvPr/>
            </p:nvSpPr>
            <p:spPr>
              <a:xfrm>
                <a:off x="4871" y="2800"/>
                <a:ext cx="36" cy="34"/>
              </a:xfrm>
              <a:custGeom>
                <a:avLst/>
                <a:gdLst>
                  <a:gd name="T0" fmla="*/ 0 w 93"/>
                  <a:gd name="T1" fmla="*/ 0 h 199"/>
                  <a:gd name="T2" fmla="*/ 0 w 93"/>
                  <a:gd name="T3" fmla="*/ 0 h 199"/>
                  <a:gd name="T4" fmla="*/ 0 w 93"/>
                  <a:gd name="T5" fmla="*/ 0 h 199"/>
                  <a:gd name="T6" fmla="*/ 0 w 93"/>
                  <a:gd name="T7" fmla="*/ 0 h 1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99"/>
                  <a:gd name="T14" fmla="*/ 93 w 93"/>
                  <a:gd name="T15" fmla="*/ 199 h 1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99">
                    <a:moveTo>
                      <a:pt x="93" y="21"/>
                    </a:moveTo>
                    <a:lnTo>
                      <a:pt x="30" y="0"/>
                    </a:lnTo>
                    <a:lnTo>
                      <a:pt x="0" y="199"/>
                    </a:lnTo>
                    <a:lnTo>
                      <a:pt x="93" y="21"/>
                    </a:lnTo>
                  </a:path>
                </a:pathLst>
              </a:custGeom>
              <a:solidFill>
                <a:schemeClr val="tx1"/>
              </a:solidFill>
              <a:ln w="63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55" name="Line 973"/>
            <p:cNvSpPr>
              <a:spLocks noChangeShapeType="1"/>
            </p:cNvSpPr>
            <p:nvPr/>
          </p:nvSpPr>
          <p:spPr>
            <a:xfrm>
              <a:off x="10266584" y="4354093"/>
              <a:ext cx="0" cy="607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56" name="Line 974"/>
            <p:cNvSpPr>
              <a:spLocks noChangeShapeType="1"/>
            </p:cNvSpPr>
            <p:nvPr/>
          </p:nvSpPr>
          <p:spPr>
            <a:xfrm flipV="1">
              <a:off x="10603000" y="4874584"/>
              <a:ext cx="1934" cy="620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57" name="Line 975"/>
            <p:cNvSpPr>
              <a:spLocks noChangeShapeType="1"/>
            </p:cNvSpPr>
            <p:nvPr/>
          </p:nvSpPr>
          <p:spPr>
            <a:xfrm flipH="1">
              <a:off x="9174198" y="4728196"/>
              <a:ext cx="67671" cy="75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58" name="Line 976"/>
            <p:cNvSpPr>
              <a:spLocks noChangeShapeType="1"/>
            </p:cNvSpPr>
            <p:nvPr/>
          </p:nvSpPr>
          <p:spPr>
            <a:xfrm flipH="1">
              <a:off x="9241868" y="4728196"/>
              <a:ext cx="69603" cy="75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59" name="Line 977"/>
            <p:cNvSpPr>
              <a:spLocks noChangeShapeType="1"/>
            </p:cNvSpPr>
            <p:nvPr/>
          </p:nvSpPr>
          <p:spPr>
            <a:xfrm flipH="1">
              <a:off x="9311471" y="4728196"/>
              <a:ext cx="67671" cy="75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60" name="Rectangle 978"/>
            <p:cNvSpPr>
              <a:spLocks noChangeArrowheads="1"/>
            </p:cNvSpPr>
            <p:nvPr/>
          </p:nvSpPr>
          <p:spPr>
            <a:xfrm>
              <a:off x="9692357" y="3065063"/>
              <a:ext cx="137274" cy="339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61" name="Line 979"/>
            <p:cNvSpPr>
              <a:spLocks noChangeShapeType="1"/>
            </p:cNvSpPr>
            <p:nvPr/>
          </p:nvSpPr>
          <p:spPr>
            <a:xfrm>
              <a:off x="9529949" y="3178921"/>
              <a:ext cx="162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62" name="Line 980"/>
            <p:cNvSpPr>
              <a:spLocks noChangeShapeType="1"/>
            </p:cNvSpPr>
            <p:nvPr/>
          </p:nvSpPr>
          <p:spPr>
            <a:xfrm>
              <a:off x="9529949" y="3290744"/>
              <a:ext cx="162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63" name="Line 981"/>
            <p:cNvSpPr>
              <a:spLocks noChangeShapeType="1"/>
            </p:cNvSpPr>
            <p:nvPr/>
          </p:nvSpPr>
          <p:spPr>
            <a:xfrm>
              <a:off x="9837363" y="3178921"/>
              <a:ext cx="1585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64" name="Line 982"/>
            <p:cNvSpPr>
              <a:spLocks noChangeShapeType="1"/>
            </p:cNvSpPr>
            <p:nvPr/>
          </p:nvSpPr>
          <p:spPr>
            <a:xfrm>
              <a:off x="9837363" y="3290744"/>
              <a:ext cx="1585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65" name="Oval 983"/>
            <p:cNvSpPr>
              <a:spLocks noChangeArrowheads="1"/>
            </p:cNvSpPr>
            <p:nvPr/>
          </p:nvSpPr>
          <p:spPr>
            <a:xfrm>
              <a:off x="9193533" y="3044732"/>
              <a:ext cx="355751" cy="3659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66" name="Text Box 984"/>
            <p:cNvSpPr txBox="1">
              <a:spLocks noChangeArrowheads="1"/>
            </p:cNvSpPr>
            <p:nvPr/>
          </p:nvSpPr>
          <p:spPr>
            <a:xfrm>
              <a:off x="9185799" y="3063028"/>
              <a:ext cx="375084" cy="2518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ko-KR" sz="1000" b="1">
                  <a:latin typeface="+mn-ea"/>
                  <a:ea typeface="+mn-ea"/>
                </a:rPr>
                <a:t>M</a:t>
              </a:r>
            </a:p>
          </p:txBody>
        </p:sp>
        <p:sp>
          <p:nvSpPr>
            <p:cNvPr id="67" name="Line 985"/>
            <p:cNvSpPr>
              <a:spLocks noChangeShapeType="1"/>
            </p:cNvSpPr>
            <p:nvPr/>
          </p:nvSpPr>
          <p:spPr>
            <a:xfrm flipH="1">
              <a:off x="8980856" y="3174854"/>
              <a:ext cx="52203" cy="1097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68" name="Line 986"/>
            <p:cNvSpPr>
              <a:spLocks noChangeShapeType="1"/>
            </p:cNvSpPr>
            <p:nvPr/>
          </p:nvSpPr>
          <p:spPr>
            <a:xfrm flipH="1">
              <a:off x="9033058" y="3174854"/>
              <a:ext cx="50269" cy="1097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69" name="Line 987"/>
            <p:cNvSpPr>
              <a:spLocks noChangeShapeType="1"/>
            </p:cNvSpPr>
            <p:nvPr/>
          </p:nvSpPr>
          <p:spPr>
            <a:xfrm flipH="1">
              <a:off x="9075593" y="3174854"/>
              <a:ext cx="50269" cy="1097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grpSp>
          <p:nvGrpSpPr>
            <p:cNvPr id="70" name="Group 988"/>
            <p:cNvGrpSpPr/>
            <p:nvPr/>
          </p:nvGrpSpPr>
          <p:grpSpPr>
            <a:xfrm>
              <a:off x="9727158" y="4484216"/>
              <a:ext cx="216544" cy="341573"/>
              <a:chOff x="192" y="2544"/>
              <a:chExt cx="192" cy="288"/>
            </a:xfrm>
          </p:grpSpPr>
          <p:sp>
            <p:nvSpPr>
              <p:cNvPr id="206" name="Oval 989"/>
              <p:cNvSpPr>
                <a:spLocks noChangeArrowheads="1"/>
              </p:cNvSpPr>
              <p:nvPr/>
            </p:nvSpPr>
            <p:spPr>
              <a:xfrm>
                <a:off x="240" y="25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07" name="Line 990"/>
              <p:cNvSpPr>
                <a:spLocks noChangeShapeType="1"/>
              </p:cNvSpPr>
              <p:nvPr/>
            </p:nvSpPr>
            <p:spPr>
              <a:xfrm>
                <a:off x="288" y="26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08" name="Line 991"/>
              <p:cNvSpPr>
                <a:spLocks noChangeShapeType="1"/>
              </p:cNvSpPr>
              <p:nvPr/>
            </p:nvSpPr>
            <p:spPr>
              <a:xfrm flipH="1">
                <a:off x="192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09" name="Line 992"/>
              <p:cNvSpPr>
                <a:spLocks noChangeShapeType="1"/>
              </p:cNvSpPr>
              <p:nvPr/>
            </p:nvSpPr>
            <p:spPr>
              <a:xfrm flipH="1">
                <a:off x="192" y="27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10" name="Line 993"/>
              <p:cNvSpPr>
                <a:spLocks noChangeShapeType="1"/>
              </p:cNvSpPr>
              <p:nvPr/>
            </p:nvSpPr>
            <p:spPr>
              <a:xfrm>
                <a:off x="288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11" name="Line 994"/>
              <p:cNvSpPr>
                <a:spLocks noChangeShapeType="1"/>
              </p:cNvSpPr>
              <p:nvPr/>
            </p:nvSpPr>
            <p:spPr>
              <a:xfrm>
                <a:off x="288" y="27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71" name="Rectangle 995"/>
            <p:cNvSpPr>
              <a:spLocks noChangeArrowheads="1"/>
            </p:cNvSpPr>
            <p:nvPr/>
          </p:nvSpPr>
          <p:spPr>
            <a:xfrm>
              <a:off x="7236904" y="2981703"/>
              <a:ext cx="508492" cy="7705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72" name="Line 996"/>
            <p:cNvSpPr>
              <a:spLocks noChangeShapeType="1"/>
            </p:cNvSpPr>
            <p:nvPr/>
          </p:nvSpPr>
          <p:spPr>
            <a:xfrm>
              <a:off x="7407045" y="3229749"/>
              <a:ext cx="168209" cy="2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73" name="AutoShape 997"/>
            <p:cNvSpPr>
              <a:spLocks noChangeArrowheads="1"/>
            </p:cNvSpPr>
            <p:nvPr/>
          </p:nvSpPr>
          <p:spPr>
            <a:xfrm>
              <a:off x="7407045" y="3221617"/>
              <a:ext cx="168209" cy="23584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74" name="Line 998"/>
            <p:cNvSpPr>
              <a:spLocks noChangeShapeType="1"/>
            </p:cNvSpPr>
            <p:nvPr/>
          </p:nvSpPr>
          <p:spPr>
            <a:xfrm>
              <a:off x="6890821" y="3396469"/>
              <a:ext cx="336416" cy="2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75" name="Line 999"/>
            <p:cNvSpPr>
              <a:spLocks noChangeShapeType="1"/>
            </p:cNvSpPr>
            <p:nvPr/>
          </p:nvSpPr>
          <p:spPr>
            <a:xfrm>
              <a:off x="7737662" y="3099627"/>
              <a:ext cx="713435" cy="2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76" name="Line 1000"/>
            <p:cNvSpPr>
              <a:spLocks noChangeShapeType="1"/>
            </p:cNvSpPr>
            <p:nvPr/>
          </p:nvSpPr>
          <p:spPr>
            <a:xfrm>
              <a:off x="7737662" y="3636383"/>
              <a:ext cx="7134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77" name="Rectangle 1001"/>
            <p:cNvSpPr>
              <a:spLocks noChangeArrowheads="1"/>
            </p:cNvSpPr>
            <p:nvPr/>
          </p:nvSpPr>
          <p:spPr>
            <a:xfrm>
              <a:off x="8458831" y="2981703"/>
              <a:ext cx="626430" cy="7705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grpSp>
          <p:nvGrpSpPr>
            <p:cNvPr id="78" name="Group 1002"/>
            <p:cNvGrpSpPr/>
            <p:nvPr/>
          </p:nvGrpSpPr>
          <p:grpSpPr>
            <a:xfrm>
              <a:off x="6508002" y="3201285"/>
              <a:ext cx="396353" cy="412734"/>
              <a:chOff x="960" y="2672"/>
              <a:chExt cx="336" cy="336"/>
            </a:xfrm>
          </p:grpSpPr>
          <p:sp>
            <p:nvSpPr>
              <p:cNvPr id="204" name="Oval 1003"/>
              <p:cNvSpPr>
                <a:spLocks noChangeArrowheads="1"/>
              </p:cNvSpPr>
              <p:nvPr/>
            </p:nvSpPr>
            <p:spPr>
              <a:xfrm>
                <a:off x="960" y="267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05" name="Freeform 1004"/>
              <p:cNvSpPr/>
              <p:nvPr/>
            </p:nvSpPr>
            <p:spPr>
              <a:xfrm flipV="1">
                <a:off x="1024" y="2752"/>
                <a:ext cx="192" cy="192"/>
              </a:xfrm>
              <a:custGeom>
                <a:avLst/>
                <a:gdLst>
                  <a:gd name="T0" fmla="*/ 0 w 192"/>
                  <a:gd name="T1" fmla="*/ 96 h 192"/>
                  <a:gd name="T2" fmla="*/ 48 w 192"/>
                  <a:gd name="T3" fmla="*/ 192 h 192"/>
                  <a:gd name="T4" fmla="*/ 96 w 192"/>
                  <a:gd name="T5" fmla="*/ 96 h 192"/>
                  <a:gd name="T6" fmla="*/ 144 w 192"/>
                  <a:gd name="T7" fmla="*/ 0 h 192"/>
                  <a:gd name="T8" fmla="*/ 192 w 192"/>
                  <a:gd name="T9" fmla="*/ 96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92"/>
                  <a:gd name="T17" fmla="*/ 192 w 192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92">
                    <a:moveTo>
                      <a:pt x="0" y="96"/>
                    </a:moveTo>
                    <a:cubicBezTo>
                      <a:pt x="16" y="144"/>
                      <a:pt x="32" y="192"/>
                      <a:pt x="48" y="192"/>
                    </a:cubicBezTo>
                    <a:cubicBezTo>
                      <a:pt x="64" y="192"/>
                      <a:pt x="80" y="128"/>
                      <a:pt x="96" y="96"/>
                    </a:cubicBezTo>
                    <a:cubicBezTo>
                      <a:pt x="112" y="64"/>
                      <a:pt x="128" y="0"/>
                      <a:pt x="144" y="0"/>
                    </a:cubicBezTo>
                    <a:cubicBezTo>
                      <a:pt x="160" y="0"/>
                      <a:pt x="184" y="72"/>
                      <a:pt x="192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79" name="Line 1005"/>
            <p:cNvSpPr>
              <a:spLocks noChangeShapeType="1"/>
            </p:cNvSpPr>
            <p:nvPr/>
          </p:nvSpPr>
          <p:spPr>
            <a:xfrm flipH="1">
              <a:off x="6944957" y="3339541"/>
              <a:ext cx="56070" cy="11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80" name="Line 1006"/>
            <p:cNvSpPr>
              <a:spLocks noChangeShapeType="1"/>
            </p:cNvSpPr>
            <p:nvPr/>
          </p:nvSpPr>
          <p:spPr>
            <a:xfrm flipH="1">
              <a:off x="7012626" y="3339541"/>
              <a:ext cx="56070" cy="11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81" name="Line 1007"/>
            <p:cNvSpPr>
              <a:spLocks noChangeShapeType="1"/>
            </p:cNvSpPr>
            <p:nvPr/>
          </p:nvSpPr>
          <p:spPr>
            <a:xfrm flipH="1">
              <a:off x="7068696" y="3339541"/>
              <a:ext cx="58003" cy="11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82" name="Line 1008"/>
            <p:cNvSpPr>
              <a:spLocks noChangeShapeType="1"/>
            </p:cNvSpPr>
            <p:nvPr/>
          </p:nvSpPr>
          <p:spPr>
            <a:xfrm>
              <a:off x="6958490" y="3396469"/>
              <a:ext cx="0" cy="2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83" name="Text Box 1009"/>
            <p:cNvSpPr txBox="1">
              <a:spLocks noChangeArrowheads="1"/>
            </p:cNvSpPr>
            <p:nvPr/>
          </p:nvSpPr>
          <p:spPr>
            <a:xfrm>
              <a:off x="6411330" y="2819048"/>
              <a:ext cx="537492" cy="25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1000" b="1">
                  <a:latin typeface="+mn-ea"/>
                  <a:ea typeface="+mn-ea"/>
                </a:rPr>
                <a:t>전원</a:t>
              </a:r>
            </a:p>
          </p:txBody>
        </p:sp>
        <p:sp>
          <p:nvSpPr>
            <p:cNvPr id="84" name="Line 1010"/>
            <p:cNvSpPr>
              <a:spLocks noChangeShapeType="1"/>
            </p:cNvSpPr>
            <p:nvPr/>
          </p:nvSpPr>
          <p:spPr>
            <a:xfrm>
              <a:off x="8018009" y="3101660"/>
              <a:ext cx="0" cy="156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grpSp>
          <p:nvGrpSpPr>
            <p:cNvPr id="85" name="Group 1011"/>
            <p:cNvGrpSpPr/>
            <p:nvPr/>
          </p:nvGrpSpPr>
          <p:grpSpPr>
            <a:xfrm rot="5400000">
              <a:off x="7883110" y="3928672"/>
              <a:ext cx="376137" cy="59937"/>
              <a:chOff x="2112" y="3456"/>
              <a:chExt cx="296" cy="48"/>
            </a:xfrm>
          </p:grpSpPr>
          <p:sp>
            <p:nvSpPr>
              <p:cNvPr id="198" name="Line 1012"/>
              <p:cNvSpPr>
                <a:spLocks noChangeShapeType="1"/>
              </p:cNvSpPr>
              <p:nvPr/>
            </p:nvSpPr>
            <p:spPr>
              <a:xfrm>
                <a:off x="2160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199" name="Line 1013"/>
              <p:cNvSpPr>
                <a:spLocks noChangeShapeType="1"/>
              </p:cNvSpPr>
              <p:nvPr/>
            </p:nvSpPr>
            <p:spPr>
              <a:xfrm flipH="1">
                <a:off x="2112" y="3456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00" name="Line 1014"/>
              <p:cNvSpPr>
                <a:spLocks noChangeShapeType="1"/>
              </p:cNvSpPr>
              <p:nvPr/>
            </p:nvSpPr>
            <p:spPr>
              <a:xfrm>
                <a:off x="2256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01" name="Line 1015"/>
              <p:cNvSpPr>
                <a:spLocks noChangeShapeType="1"/>
              </p:cNvSpPr>
              <p:nvPr/>
            </p:nvSpPr>
            <p:spPr>
              <a:xfrm flipH="1">
                <a:off x="2208" y="3456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02" name="Line 1016"/>
              <p:cNvSpPr>
                <a:spLocks noChangeShapeType="1"/>
              </p:cNvSpPr>
              <p:nvPr/>
            </p:nvSpPr>
            <p:spPr>
              <a:xfrm>
                <a:off x="2360" y="3456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03" name="Line 1017"/>
              <p:cNvSpPr>
                <a:spLocks noChangeShapeType="1"/>
              </p:cNvSpPr>
              <p:nvPr/>
            </p:nvSpPr>
            <p:spPr>
              <a:xfrm flipH="1">
                <a:off x="2312" y="3456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86" name="Line 1018"/>
            <p:cNvSpPr>
              <a:spLocks noChangeShapeType="1"/>
            </p:cNvSpPr>
            <p:nvPr/>
          </p:nvSpPr>
          <p:spPr>
            <a:xfrm>
              <a:off x="8047010" y="4185339"/>
              <a:ext cx="2358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87" name="Text Box 1019"/>
            <p:cNvSpPr txBox="1">
              <a:spLocks noChangeArrowheads="1"/>
            </p:cNvSpPr>
            <p:nvPr/>
          </p:nvSpPr>
          <p:spPr>
            <a:xfrm>
              <a:off x="6436464" y="3931193"/>
              <a:ext cx="1276061" cy="2512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1000" b="1">
                  <a:latin typeface="+mn-ea"/>
                  <a:ea typeface="+mn-ea"/>
                </a:rPr>
                <a:t>회생(제동)저항</a:t>
              </a:r>
            </a:p>
          </p:txBody>
        </p:sp>
        <p:sp>
          <p:nvSpPr>
            <p:cNvPr id="88" name="Line 1020"/>
            <p:cNvSpPr>
              <a:spLocks noChangeShapeType="1"/>
            </p:cNvSpPr>
            <p:nvPr/>
          </p:nvSpPr>
          <p:spPr>
            <a:xfrm>
              <a:off x="8294489" y="3630284"/>
              <a:ext cx="0" cy="555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grpSp>
          <p:nvGrpSpPr>
            <p:cNvPr id="89" name="Group 1021"/>
            <p:cNvGrpSpPr/>
            <p:nvPr/>
          </p:nvGrpSpPr>
          <p:grpSpPr>
            <a:xfrm>
              <a:off x="8518766" y="3142324"/>
              <a:ext cx="483357" cy="459496"/>
              <a:chOff x="1840" y="528"/>
              <a:chExt cx="396" cy="356"/>
            </a:xfrm>
          </p:grpSpPr>
          <p:grpSp>
            <p:nvGrpSpPr>
              <p:cNvPr id="186" name="Group 1022"/>
              <p:cNvGrpSpPr/>
              <p:nvPr/>
            </p:nvGrpSpPr>
            <p:grpSpPr>
              <a:xfrm>
                <a:off x="1931" y="528"/>
                <a:ext cx="305" cy="356"/>
                <a:chOff x="1931" y="528"/>
                <a:chExt cx="305" cy="356"/>
              </a:xfrm>
            </p:grpSpPr>
            <p:sp>
              <p:nvSpPr>
                <p:cNvPr id="188" name="Line 1023"/>
                <p:cNvSpPr>
                  <a:spLocks noChangeShapeType="1"/>
                </p:cNvSpPr>
                <p:nvPr/>
              </p:nvSpPr>
              <p:spPr>
                <a:xfrm>
                  <a:off x="1986" y="548"/>
                  <a:ext cx="1" cy="3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89" name="Line 1024"/>
                <p:cNvSpPr>
                  <a:spLocks noChangeShapeType="1"/>
                </p:cNvSpPr>
                <p:nvPr/>
              </p:nvSpPr>
              <p:spPr>
                <a:xfrm>
                  <a:off x="1986" y="747"/>
                  <a:ext cx="137" cy="1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90" name="Line 1025"/>
                <p:cNvSpPr>
                  <a:spLocks noChangeShapeType="1"/>
                </p:cNvSpPr>
                <p:nvPr/>
              </p:nvSpPr>
              <p:spPr>
                <a:xfrm>
                  <a:off x="1931" y="632"/>
                  <a:ext cx="1" cy="1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91" name="AutoShape 1026"/>
                <p:cNvSpPr>
                  <a:spLocks noChangeArrowheads="1"/>
                </p:cNvSpPr>
                <p:nvPr/>
              </p:nvSpPr>
              <p:spPr>
                <a:xfrm>
                  <a:off x="2128" y="624"/>
                  <a:ext cx="108" cy="1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ko-KR" altLang="en-US" sz="1200" b="1">
                    <a:latin typeface="+mn-ea"/>
                    <a:ea typeface="+mn-ea"/>
                  </a:endParaRPr>
                </a:p>
              </p:txBody>
            </p:sp>
            <p:sp>
              <p:nvSpPr>
                <p:cNvPr id="192" name="Line 1027"/>
                <p:cNvSpPr>
                  <a:spLocks noChangeShapeType="1"/>
                </p:cNvSpPr>
                <p:nvPr/>
              </p:nvSpPr>
              <p:spPr>
                <a:xfrm>
                  <a:off x="2184" y="528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93" name="Line 1028"/>
                <p:cNvSpPr>
                  <a:spLocks noChangeShapeType="1"/>
                </p:cNvSpPr>
                <p:nvPr/>
              </p:nvSpPr>
              <p:spPr>
                <a:xfrm>
                  <a:off x="2104" y="528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94" name="Line 1029"/>
                <p:cNvSpPr>
                  <a:spLocks noChangeShapeType="1"/>
                </p:cNvSpPr>
                <p:nvPr/>
              </p:nvSpPr>
              <p:spPr>
                <a:xfrm flipV="1">
                  <a:off x="1992" y="528"/>
                  <a:ext cx="112" cy="1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95" name="Line 1030"/>
                <p:cNvSpPr>
                  <a:spLocks noChangeShapeType="1"/>
                </p:cNvSpPr>
                <p:nvPr/>
              </p:nvSpPr>
              <p:spPr>
                <a:xfrm>
                  <a:off x="2136" y="62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96" name="Line 1031"/>
                <p:cNvSpPr>
                  <a:spLocks noChangeShapeType="1"/>
                </p:cNvSpPr>
                <p:nvPr/>
              </p:nvSpPr>
              <p:spPr>
                <a:xfrm>
                  <a:off x="2184" y="768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97" name="Line 1032"/>
                <p:cNvSpPr>
                  <a:spLocks noChangeShapeType="1"/>
                </p:cNvSpPr>
                <p:nvPr/>
              </p:nvSpPr>
              <p:spPr>
                <a:xfrm>
                  <a:off x="2120" y="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</p:grpSp>
          <p:sp>
            <p:nvSpPr>
              <p:cNvPr id="187" name="Line 1033"/>
              <p:cNvSpPr>
                <a:spLocks noChangeShapeType="1"/>
              </p:cNvSpPr>
              <p:nvPr/>
            </p:nvSpPr>
            <p:spPr>
              <a:xfrm>
                <a:off x="1840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90" name="Oval 1034"/>
            <p:cNvSpPr>
              <a:spLocks noChangeArrowheads="1"/>
            </p:cNvSpPr>
            <p:nvPr/>
          </p:nvSpPr>
          <p:spPr>
            <a:xfrm>
              <a:off x="8263554" y="3599786"/>
              <a:ext cx="58003" cy="6099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91" name="Oval 1035"/>
            <p:cNvSpPr>
              <a:spLocks noChangeArrowheads="1"/>
            </p:cNvSpPr>
            <p:nvPr/>
          </p:nvSpPr>
          <p:spPr>
            <a:xfrm>
              <a:off x="7990941" y="3065063"/>
              <a:ext cx="59937" cy="6099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92" name="Line 1036"/>
            <p:cNvSpPr>
              <a:spLocks noChangeShapeType="1"/>
            </p:cNvSpPr>
            <p:nvPr/>
          </p:nvSpPr>
          <p:spPr>
            <a:xfrm flipV="1">
              <a:off x="8288689" y="3382238"/>
              <a:ext cx="0" cy="2480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93" name="Line 1037"/>
            <p:cNvSpPr>
              <a:spLocks noChangeShapeType="1"/>
            </p:cNvSpPr>
            <p:nvPr/>
          </p:nvSpPr>
          <p:spPr>
            <a:xfrm>
              <a:off x="8197817" y="3313110"/>
              <a:ext cx="177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94" name="Line 1038"/>
            <p:cNvSpPr>
              <a:spLocks noChangeShapeType="1"/>
            </p:cNvSpPr>
            <p:nvPr/>
          </p:nvSpPr>
          <p:spPr>
            <a:xfrm>
              <a:off x="8197817" y="3374105"/>
              <a:ext cx="177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95" name="Line 1039"/>
            <p:cNvSpPr>
              <a:spLocks noChangeShapeType="1"/>
            </p:cNvSpPr>
            <p:nvPr/>
          </p:nvSpPr>
          <p:spPr>
            <a:xfrm flipV="1">
              <a:off x="8288689" y="3093528"/>
              <a:ext cx="0" cy="227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96" name="Line 1040"/>
            <p:cNvSpPr>
              <a:spLocks noChangeShapeType="1"/>
            </p:cNvSpPr>
            <p:nvPr/>
          </p:nvSpPr>
          <p:spPr>
            <a:xfrm flipV="1">
              <a:off x="7486316" y="3128091"/>
              <a:ext cx="0" cy="1219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97" name="Line 1041"/>
            <p:cNvSpPr>
              <a:spLocks noChangeShapeType="1"/>
            </p:cNvSpPr>
            <p:nvPr/>
          </p:nvSpPr>
          <p:spPr>
            <a:xfrm flipV="1">
              <a:off x="7486316" y="3445265"/>
              <a:ext cx="0" cy="124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grpSp>
          <p:nvGrpSpPr>
            <p:cNvPr id="98" name="Group 1042"/>
            <p:cNvGrpSpPr/>
            <p:nvPr/>
          </p:nvGrpSpPr>
          <p:grpSpPr>
            <a:xfrm>
              <a:off x="7851735" y="3262280"/>
              <a:ext cx="235877" cy="292776"/>
              <a:chOff x="1840" y="528"/>
              <a:chExt cx="395" cy="356"/>
            </a:xfrm>
          </p:grpSpPr>
          <p:grpSp>
            <p:nvGrpSpPr>
              <p:cNvPr id="174" name="Group 1043"/>
              <p:cNvGrpSpPr/>
              <p:nvPr/>
            </p:nvGrpSpPr>
            <p:grpSpPr>
              <a:xfrm>
                <a:off x="1930" y="528"/>
                <a:ext cx="305" cy="356"/>
                <a:chOff x="1931" y="528"/>
                <a:chExt cx="305" cy="356"/>
              </a:xfrm>
            </p:grpSpPr>
            <p:sp>
              <p:nvSpPr>
                <p:cNvPr id="176" name="Line 1044"/>
                <p:cNvSpPr>
                  <a:spLocks noChangeShapeType="1"/>
                </p:cNvSpPr>
                <p:nvPr/>
              </p:nvSpPr>
              <p:spPr>
                <a:xfrm>
                  <a:off x="1986" y="548"/>
                  <a:ext cx="1" cy="3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77" name="Line 1045"/>
                <p:cNvSpPr>
                  <a:spLocks noChangeShapeType="1"/>
                </p:cNvSpPr>
                <p:nvPr/>
              </p:nvSpPr>
              <p:spPr>
                <a:xfrm>
                  <a:off x="1986" y="747"/>
                  <a:ext cx="137" cy="1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78" name="Line 1046"/>
                <p:cNvSpPr>
                  <a:spLocks noChangeShapeType="1"/>
                </p:cNvSpPr>
                <p:nvPr/>
              </p:nvSpPr>
              <p:spPr>
                <a:xfrm>
                  <a:off x="1931" y="632"/>
                  <a:ext cx="1" cy="1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79" name="AutoShape 1047"/>
                <p:cNvSpPr>
                  <a:spLocks noChangeArrowheads="1"/>
                </p:cNvSpPr>
                <p:nvPr/>
              </p:nvSpPr>
              <p:spPr>
                <a:xfrm>
                  <a:off x="2128" y="624"/>
                  <a:ext cx="108" cy="1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ko-KR" altLang="en-US" sz="1200" b="1">
                    <a:latin typeface="+mn-ea"/>
                    <a:ea typeface="+mn-ea"/>
                  </a:endParaRPr>
                </a:p>
              </p:txBody>
            </p:sp>
            <p:sp>
              <p:nvSpPr>
                <p:cNvPr id="180" name="Line 1048"/>
                <p:cNvSpPr>
                  <a:spLocks noChangeShapeType="1"/>
                </p:cNvSpPr>
                <p:nvPr/>
              </p:nvSpPr>
              <p:spPr>
                <a:xfrm>
                  <a:off x="2184" y="528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81" name="Line 1049"/>
                <p:cNvSpPr>
                  <a:spLocks noChangeShapeType="1"/>
                </p:cNvSpPr>
                <p:nvPr/>
              </p:nvSpPr>
              <p:spPr>
                <a:xfrm>
                  <a:off x="2104" y="528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82" name="Line 1050"/>
                <p:cNvSpPr>
                  <a:spLocks noChangeShapeType="1"/>
                </p:cNvSpPr>
                <p:nvPr/>
              </p:nvSpPr>
              <p:spPr>
                <a:xfrm flipV="1">
                  <a:off x="1992" y="528"/>
                  <a:ext cx="112" cy="1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83" name="Line 1051"/>
                <p:cNvSpPr>
                  <a:spLocks noChangeShapeType="1"/>
                </p:cNvSpPr>
                <p:nvPr/>
              </p:nvSpPr>
              <p:spPr>
                <a:xfrm>
                  <a:off x="2136" y="62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84" name="Line 1052"/>
                <p:cNvSpPr>
                  <a:spLocks noChangeShapeType="1"/>
                </p:cNvSpPr>
                <p:nvPr/>
              </p:nvSpPr>
              <p:spPr>
                <a:xfrm>
                  <a:off x="2184" y="768"/>
                  <a:ext cx="0" cy="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185" name="Line 1053"/>
                <p:cNvSpPr>
                  <a:spLocks noChangeShapeType="1"/>
                </p:cNvSpPr>
                <p:nvPr/>
              </p:nvSpPr>
              <p:spPr>
                <a:xfrm>
                  <a:off x="2120" y="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</p:grpSp>
          <p:sp>
            <p:nvSpPr>
              <p:cNvPr id="175" name="Line 1054"/>
              <p:cNvSpPr>
                <a:spLocks noChangeShapeType="1"/>
              </p:cNvSpPr>
              <p:nvPr/>
            </p:nvSpPr>
            <p:spPr>
              <a:xfrm>
                <a:off x="1840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99" name="Line 1055"/>
            <p:cNvSpPr>
              <a:spLocks noChangeShapeType="1"/>
            </p:cNvSpPr>
            <p:nvPr/>
          </p:nvSpPr>
          <p:spPr>
            <a:xfrm>
              <a:off x="7561719" y="4016587"/>
              <a:ext cx="409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100" name="Line 1056"/>
            <p:cNvSpPr>
              <a:spLocks noChangeShapeType="1"/>
            </p:cNvSpPr>
            <p:nvPr/>
          </p:nvSpPr>
          <p:spPr>
            <a:xfrm flipV="1">
              <a:off x="8029610" y="3569289"/>
              <a:ext cx="0" cy="246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101" name="Rectangle 1057"/>
            <p:cNvSpPr>
              <a:spLocks noChangeArrowheads="1"/>
            </p:cNvSpPr>
            <p:nvPr/>
          </p:nvSpPr>
          <p:spPr>
            <a:xfrm>
              <a:off x="7151833" y="2446980"/>
              <a:ext cx="1991430" cy="1368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+mn-ea"/>
                <a:ea typeface="+mn-ea"/>
              </a:endParaRPr>
            </a:p>
          </p:txBody>
        </p:sp>
        <p:sp>
          <p:nvSpPr>
            <p:cNvPr id="102" name="Text Box 1059"/>
            <p:cNvSpPr txBox="1">
              <a:spLocks noChangeArrowheads="1"/>
            </p:cNvSpPr>
            <p:nvPr/>
          </p:nvSpPr>
          <p:spPr>
            <a:xfrm>
              <a:off x="7091897" y="2426648"/>
              <a:ext cx="848774" cy="494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/>
                  <a:ea typeface="굴림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/>
                  <a:ea typeface="굴림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/>
                  <a:ea typeface="굴림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/>
                  <a:ea typeface="굴림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1000" b="1">
                  <a:latin typeface="+mn-ea"/>
                  <a:ea typeface="+mn-ea"/>
                </a:rPr>
                <a:t>다이오드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1000" b="1">
                  <a:latin typeface="+mn-ea"/>
                  <a:ea typeface="+mn-ea"/>
                </a:rPr>
                <a:t>컨버터</a:t>
              </a:r>
            </a:p>
          </p:txBody>
        </p:sp>
        <p:sp>
          <p:nvSpPr>
            <p:cNvPr id="104" name="Line 1061"/>
            <p:cNvSpPr>
              <a:spLocks noChangeShapeType="1"/>
            </p:cNvSpPr>
            <p:nvPr/>
          </p:nvSpPr>
          <p:spPr>
            <a:xfrm>
              <a:off x="8868717" y="3229749"/>
              <a:ext cx="309348" cy="2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133" name="Line 1112"/>
            <p:cNvSpPr>
              <a:spLocks noChangeShapeType="1"/>
            </p:cNvSpPr>
            <p:nvPr/>
          </p:nvSpPr>
          <p:spPr>
            <a:xfrm>
              <a:off x="10210515" y="3069130"/>
              <a:ext cx="464022" cy="195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134" name="Line 1113"/>
            <p:cNvSpPr>
              <a:spLocks noChangeShapeType="1"/>
            </p:cNvSpPr>
            <p:nvPr/>
          </p:nvSpPr>
          <p:spPr>
            <a:xfrm>
              <a:off x="10720940" y="4630604"/>
              <a:ext cx="411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square"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  <p:grpSp>
          <p:nvGrpSpPr>
            <p:cNvPr id="137" name="Group 1120"/>
            <p:cNvGrpSpPr/>
            <p:nvPr/>
          </p:nvGrpSpPr>
          <p:grpSpPr>
            <a:xfrm flipH="1">
              <a:off x="10825345" y="4051150"/>
              <a:ext cx="218478" cy="121990"/>
              <a:chOff x="4871" y="2774"/>
              <a:chExt cx="113" cy="60"/>
            </a:xfrm>
          </p:grpSpPr>
          <p:sp>
            <p:nvSpPr>
              <p:cNvPr id="144" name="Freeform 1121"/>
              <p:cNvSpPr/>
              <p:nvPr/>
            </p:nvSpPr>
            <p:spPr>
              <a:xfrm>
                <a:off x="4891" y="2774"/>
                <a:ext cx="93" cy="48"/>
              </a:xfrm>
              <a:custGeom>
                <a:avLst/>
                <a:gdLst>
                  <a:gd name="T0" fmla="*/ 0 w 640"/>
                  <a:gd name="T1" fmla="*/ 0 h 320"/>
                  <a:gd name="T2" fmla="*/ 0 w 640"/>
                  <a:gd name="T3" fmla="*/ 0 h 320"/>
                  <a:gd name="T4" fmla="*/ 0 w 640"/>
                  <a:gd name="T5" fmla="*/ 0 h 320"/>
                  <a:gd name="T6" fmla="*/ 0 w 640"/>
                  <a:gd name="T7" fmla="*/ 0 h 320"/>
                  <a:gd name="T8" fmla="*/ 0 w 640"/>
                  <a:gd name="T9" fmla="*/ 0 h 320"/>
                  <a:gd name="T10" fmla="*/ 0 w 640"/>
                  <a:gd name="T11" fmla="*/ 0 h 320"/>
                  <a:gd name="T12" fmla="*/ 0 w 640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0"/>
                  <a:gd name="T22" fmla="*/ 0 h 320"/>
                  <a:gd name="T23" fmla="*/ 640 w 640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0" h="320">
                    <a:moveTo>
                      <a:pt x="640" y="320"/>
                    </a:moveTo>
                    <a:lnTo>
                      <a:pt x="597" y="160"/>
                    </a:lnTo>
                    <a:lnTo>
                      <a:pt x="480" y="42"/>
                    </a:lnTo>
                    <a:lnTo>
                      <a:pt x="320" y="0"/>
                    </a:lnTo>
                    <a:lnTo>
                      <a:pt x="160" y="42"/>
                    </a:lnTo>
                    <a:lnTo>
                      <a:pt x="43" y="160"/>
                    </a:lnTo>
                    <a:lnTo>
                      <a:pt x="0" y="3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145" name="Freeform 1122"/>
              <p:cNvSpPr/>
              <p:nvPr/>
            </p:nvSpPr>
            <p:spPr>
              <a:xfrm>
                <a:off x="4871" y="2800"/>
                <a:ext cx="36" cy="34"/>
              </a:xfrm>
              <a:custGeom>
                <a:avLst/>
                <a:gdLst>
                  <a:gd name="T0" fmla="*/ 0 w 93"/>
                  <a:gd name="T1" fmla="*/ 0 h 199"/>
                  <a:gd name="T2" fmla="*/ 0 w 93"/>
                  <a:gd name="T3" fmla="*/ 0 h 199"/>
                  <a:gd name="T4" fmla="*/ 0 w 93"/>
                  <a:gd name="T5" fmla="*/ 0 h 199"/>
                  <a:gd name="T6" fmla="*/ 0 w 93"/>
                  <a:gd name="T7" fmla="*/ 0 h 1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99"/>
                  <a:gd name="T14" fmla="*/ 93 w 93"/>
                  <a:gd name="T15" fmla="*/ 199 h 1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99">
                    <a:moveTo>
                      <a:pt x="93" y="21"/>
                    </a:moveTo>
                    <a:lnTo>
                      <a:pt x="30" y="0"/>
                    </a:lnTo>
                    <a:lnTo>
                      <a:pt x="0" y="199"/>
                    </a:lnTo>
                    <a:lnTo>
                      <a:pt x="93" y="21"/>
                    </a:lnTo>
                  </a:path>
                </a:pathLst>
              </a:custGeom>
              <a:solidFill>
                <a:schemeClr val="tx1"/>
              </a:solidFill>
              <a:ln w="63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grpSp>
          <p:nvGrpSpPr>
            <p:cNvPr id="138" name="Group 1123"/>
            <p:cNvGrpSpPr/>
            <p:nvPr/>
          </p:nvGrpSpPr>
          <p:grpSpPr>
            <a:xfrm>
              <a:off x="10486995" y="3288712"/>
              <a:ext cx="218478" cy="121990"/>
              <a:chOff x="4871" y="2774"/>
              <a:chExt cx="113" cy="60"/>
            </a:xfrm>
          </p:grpSpPr>
          <p:sp>
            <p:nvSpPr>
              <p:cNvPr id="142" name="Freeform 1124"/>
              <p:cNvSpPr/>
              <p:nvPr/>
            </p:nvSpPr>
            <p:spPr>
              <a:xfrm>
                <a:off x="4891" y="2774"/>
                <a:ext cx="93" cy="48"/>
              </a:xfrm>
              <a:custGeom>
                <a:avLst/>
                <a:gdLst>
                  <a:gd name="T0" fmla="*/ 0 w 640"/>
                  <a:gd name="T1" fmla="*/ 0 h 320"/>
                  <a:gd name="T2" fmla="*/ 0 w 640"/>
                  <a:gd name="T3" fmla="*/ 0 h 320"/>
                  <a:gd name="T4" fmla="*/ 0 w 640"/>
                  <a:gd name="T5" fmla="*/ 0 h 320"/>
                  <a:gd name="T6" fmla="*/ 0 w 640"/>
                  <a:gd name="T7" fmla="*/ 0 h 320"/>
                  <a:gd name="T8" fmla="*/ 0 w 640"/>
                  <a:gd name="T9" fmla="*/ 0 h 320"/>
                  <a:gd name="T10" fmla="*/ 0 w 640"/>
                  <a:gd name="T11" fmla="*/ 0 h 320"/>
                  <a:gd name="T12" fmla="*/ 0 w 640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0"/>
                  <a:gd name="T22" fmla="*/ 0 h 320"/>
                  <a:gd name="T23" fmla="*/ 640 w 640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0" h="320">
                    <a:moveTo>
                      <a:pt x="640" y="320"/>
                    </a:moveTo>
                    <a:lnTo>
                      <a:pt x="597" y="160"/>
                    </a:lnTo>
                    <a:lnTo>
                      <a:pt x="480" y="42"/>
                    </a:lnTo>
                    <a:lnTo>
                      <a:pt x="320" y="0"/>
                    </a:lnTo>
                    <a:lnTo>
                      <a:pt x="160" y="42"/>
                    </a:lnTo>
                    <a:lnTo>
                      <a:pt x="43" y="160"/>
                    </a:lnTo>
                    <a:lnTo>
                      <a:pt x="0" y="3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143" name="Freeform 1125"/>
              <p:cNvSpPr/>
              <p:nvPr/>
            </p:nvSpPr>
            <p:spPr>
              <a:xfrm>
                <a:off x="4871" y="2800"/>
                <a:ext cx="36" cy="34"/>
              </a:xfrm>
              <a:custGeom>
                <a:avLst/>
                <a:gdLst>
                  <a:gd name="T0" fmla="*/ 0 w 93"/>
                  <a:gd name="T1" fmla="*/ 0 h 199"/>
                  <a:gd name="T2" fmla="*/ 0 w 93"/>
                  <a:gd name="T3" fmla="*/ 0 h 199"/>
                  <a:gd name="T4" fmla="*/ 0 w 93"/>
                  <a:gd name="T5" fmla="*/ 0 h 199"/>
                  <a:gd name="T6" fmla="*/ 0 w 93"/>
                  <a:gd name="T7" fmla="*/ 0 h 1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99"/>
                  <a:gd name="T14" fmla="*/ 93 w 93"/>
                  <a:gd name="T15" fmla="*/ 199 h 1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99">
                    <a:moveTo>
                      <a:pt x="93" y="21"/>
                    </a:moveTo>
                    <a:lnTo>
                      <a:pt x="30" y="0"/>
                    </a:lnTo>
                    <a:lnTo>
                      <a:pt x="0" y="199"/>
                    </a:lnTo>
                    <a:lnTo>
                      <a:pt x="93" y="21"/>
                    </a:lnTo>
                  </a:path>
                </a:pathLst>
              </a:custGeom>
              <a:solidFill>
                <a:schemeClr val="tx1"/>
              </a:solidFill>
              <a:ln w="63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grpSp>
          <p:nvGrpSpPr>
            <p:cNvPr id="139" name="Group 1126"/>
            <p:cNvGrpSpPr/>
            <p:nvPr/>
          </p:nvGrpSpPr>
          <p:grpSpPr>
            <a:xfrm>
              <a:off x="10030706" y="3124025"/>
              <a:ext cx="218478" cy="121990"/>
              <a:chOff x="4871" y="2774"/>
              <a:chExt cx="113" cy="60"/>
            </a:xfrm>
          </p:grpSpPr>
          <p:sp>
            <p:nvSpPr>
              <p:cNvPr id="140" name="Freeform 1127"/>
              <p:cNvSpPr/>
              <p:nvPr/>
            </p:nvSpPr>
            <p:spPr>
              <a:xfrm>
                <a:off x="4891" y="2774"/>
                <a:ext cx="93" cy="48"/>
              </a:xfrm>
              <a:custGeom>
                <a:avLst/>
                <a:gdLst>
                  <a:gd name="T0" fmla="*/ 0 w 640"/>
                  <a:gd name="T1" fmla="*/ 0 h 320"/>
                  <a:gd name="T2" fmla="*/ 0 w 640"/>
                  <a:gd name="T3" fmla="*/ 0 h 320"/>
                  <a:gd name="T4" fmla="*/ 0 w 640"/>
                  <a:gd name="T5" fmla="*/ 0 h 320"/>
                  <a:gd name="T6" fmla="*/ 0 w 640"/>
                  <a:gd name="T7" fmla="*/ 0 h 320"/>
                  <a:gd name="T8" fmla="*/ 0 w 640"/>
                  <a:gd name="T9" fmla="*/ 0 h 320"/>
                  <a:gd name="T10" fmla="*/ 0 w 640"/>
                  <a:gd name="T11" fmla="*/ 0 h 320"/>
                  <a:gd name="T12" fmla="*/ 0 w 640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0"/>
                  <a:gd name="T22" fmla="*/ 0 h 320"/>
                  <a:gd name="T23" fmla="*/ 640 w 640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0" h="320">
                    <a:moveTo>
                      <a:pt x="640" y="320"/>
                    </a:moveTo>
                    <a:lnTo>
                      <a:pt x="597" y="160"/>
                    </a:lnTo>
                    <a:lnTo>
                      <a:pt x="480" y="42"/>
                    </a:lnTo>
                    <a:lnTo>
                      <a:pt x="320" y="0"/>
                    </a:lnTo>
                    <a:lnTo>
                      <a:pt x="160" y="42"/>
                    </a:lnTo>
                    <a:lnTo>
                      <a:pt x="43" y="160"/>
                    </a:lnTo>
                    <a:lnTo>
                      <a:pt x="0" y="3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141" name="Freeform 1128"/>
              <p:cNvSpPr/>
              <p:nvPr/>
            </p:nvSpPr>
            <p:spPr>
              <a:xfrm>
                <a:off x="4871" y="2800"/>
                <a:ext cx="36" cy="34"/>
              </a:xfrm>
              <a:custGeom>
                <a:avLst/>
                <a:gdLst>
                  <a:gd name="T0" fmla="*/ 0 w 93"/>
                  <a:gd name="T1" fmla="*/ 0 h 199"/>
                  <a:gd name="T2" fmla="*/ 0 w 93"/>
                  <a:gd name="T3" fmla="*/ 0 h 199"/>
                  <a:gd name="T4" fmla="*/ 0 w 93"/>
                  <a:gd name="T5" fmla="*/ 0 h 199"/>
                  <a:gd name="T6" fmla="*/ 0 w 93"/>
                  <a:gd name="T7" fmla="*/ 0 h 1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99"/>
                  <a:gd name="T14" fmla="*/ 93 w 93"/>
                  <a:gd name="T15" fmla="*/ 199 h 1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99">
                    <a:moveTo>
                      <a:pt x="93" y="21"/>
                    </a:moveTo>
                    <a:lnTo>
                      <a:pt x="30" y="0"/>
                    </a:lnTo>
                    <a:lnTo>
                      <a:pt x="0" y="199"/>
                    </a:lnTo>
                    <a:lnTo>
                      <a:pt x="93" y="21"/>
                    </a:lnTo>
                  </a:path>
                </a:pathLst>
              </a:custGeom>
              <a:solidFill>
                <a:schemeClr val="tx1"/>
              </a:solidFill>
              <a:ln w="63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</p:grpSp>
      <p:grpSp>
        <p:nvGrpSpPr>
          <p:cNvPr id="403" name="그룹 402"/>
          <p:cNvGrpSpPr/>
          <p:nvPr/>
        </p:nvGrpSpPr>
        <p:grpSpPr>
          <a:xfrm>
            <a:off x="1415479" y="2708920"/>
            <a:ext cx="4437086" cy="3327067"/>
            <a:chOff x="1082848" y="2406189"/>
            <a:chExt cx="4710743" cy="3604951"/>
          </a:xfrm>
        </p:grpSpPr>
        <p:grpSp>
          <p:nvGrpSpPr>
            <p:cNvPr id="11" name="그룹 10"/>
            <p:cNvGrpSpPr/>
            <p:nvPr/>
          </p:nvGrpSpPr>
          <p:grpSpPr>
            <a:xfrm>
              <a:off x="1082848" y="2406189"/>
              <a:ext cx="4710743" cy="3604951"/>
              <a:chOff x="809190" y="2401874"/>
              <a:chExt cx="4710742" cy="3604951"/>
            </a:xfrm>
          </p:grpSpPr>
          <p:sp>
            <p:nvSpPr>
              <p:cNvPr id="215" name="AutoShape 328"/>
              <p:cNvSpPr>
                <a:spLocks noChangeArrowheads="1"/>
              </p:cNvSpPr>
              <p:nvPr/>
            </p:nvSpPr>
            <p:spPr>
              <a:xfrm>
                <a:off x="1322223" y="2839706"/>
                <a:ext cx="2616655" cy="214825"/>
              </a:xfrm>
              <a:prstGeom prst="rightArrow">
                <a:avLst>
                  <a:gd name="adj1" fmla="val 50000"/>
                  <a:gd name="adj2" fmla="val 32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16" name="Freeform 24"/>
              <p:cNvSpPr/>
              <p:nvPr/>
            </p:nvSpPr>
            <p:spPr>
              <a:xfrm>
                <a:off x="4348923" y="3044301"/>
                <a:ext cx="305149" cy="329397"/>
              </a:xfrm>
              <a:custGeom>
                <a:avLst/>
                <a:gdLst>
                  <a:gd name="T0" fmla="*/ 0 w 1093"/>
                  <a:gd name="T1" fmla="*/ 0 h 1095"/>
                  <a:gd name="T2" fmla="*/ 0 w 1093"/>
                  <a:gd name="T3" fmla="*/ 0 h 1095"/>
                  <a:gd name="T4" fmla="*/ 0 w 1093"/>
                  <a:gd name="T5" fmla="*/ 0 h 1095"/>
                  <a:gd name="T6" fmla="*/ 0 w 1093"/>
                  <a:gd name="T7" fmla="*/ 0 h 1095"/>
                  <a:gd name="T8" fmla="*/ 0 w 1093"/>
                  <a:gd name="T9" fmla="*/ 0 h 1095"/>
                  <a:gd name="T10" fmla="*/ 0 w 1093"/>
                  <a:gd name="T11" fmla="*/ 0 h 1095"/>
                  <a:gd name="T12" fmla="*/ 0 w 1093"/>
                  <a:gd name="T13" fmla="*/ 0 h 1095"/>
                  <a:gd name="T14" fmla="*/ 0 w 1093"/>
                  <a:gd name="T15" fmla="*/ 0 h 1095"/>
                  <a:gd name="T16" fmla="*/ 0 w 1093"/>
                  <a:gd name="T17" fmla="*/ 0 h 1095"/>
                  <a:gd name="T18" fmla="*/ 0 w 1093"/>
                  <a:gd name="T19" fmla="*/ 0 h 1095"/>
                  <a:gd name="T20" fmla="*/ 0 w 1093"/>
                  <a:gd name="T21" fmla="*/ 0 h 1095"/>
                  <a:gd name="T22" fmla="*/ 0 w 1093"/>
                  <a:gd name="T23" fmla="*/ 0 h 1095"/>
                  <a:gd name="T24" fmla="*/ 0 w 1093"/>
                  <a:gd name="T25" fmla="*/ 0 h 1095"/>
                  <a:gd name="T26" fmla="*/ 0 w 1093"/>
                  <a:gd name="T27" fmla="*/ 0 h 1095"/>
                  <a:gd name="T28" fmla="*/ 0 w 1093"/>
                  <a:gd name="T29" fmla="*/ 0 h 1095"/>
                  <a:gd name="T30" fmla="*/ 0 w 1093"/>
                  <a:gd name="T31" fmla="*/ 0 h 1095"/>
                  <a:gd name="T32" fmla="*/ 0 w 1093"/>
                  <a:gd name="T33" fmla="*/ 0 h 1095"/>
                  <a:gd name="T34" fmla="*/ 0 w 1093"/>
                  <a:gd name="T35" fmla="*/ 0 h 1095"/>
                  <a:gd name="T36" fmla="*/ 0 w 1093"/>
                  <a:gd name="T37" fmla="*/ 0 h 1095"/>
                  <a:gd name="T38" fmla="*/ 0 w 1093"/>
                  <a:gd name="T39" fmla="*/ 0 h 1095"/>
                  <a:gd name="T40" fmla="*/ 0 w 1093"/>
                  <a:gd name="T41" fmla="*/ 0 h 1095"/>
                  <a:gd name="T42" fmla="*/ 0 w 1093"/>
                  <a:gd name="T43" fmla="*/ 0 h 1095"/>
                  <a:gd name="T44" fmla="*/ 0 w 1093"/>
                  <a:gd name="T45" fmla="*/ 0 h 1095"/>
                  <a:gd name="T46" fmla="*/ 0 w 1093"/>
                  <a:gd name="T47" fmla="*/ 0 h 1095"/>
                  <a:gd name="T48" fmla="*/ 0 w 1093"/>
                  <a:gd name="T49" fmla="*/ 0 h 1095"/>
                  <a:gd name="T50" fmla="*/ 0 w 1093"/>
                  <a:gd name="T51" fmla="*/ 0 h 1095"/>
                  <a:gd name="T52" fmla="*/ 0 w 1093"/>
                  <a:gd name="T53" fmla="*/ 0 h 1095"/>
                  <a:gd name="T54" fmla="*/ 0 w 1093"/>
                  <a:gd name="T55" fmla="*/ 0 h 1095"/>
                  <a:gd name="T56" fmla="*/ 0 w 1093"/>
                  <a:gd name="T57" fmla="*/ 0 h 1095"/>
                  <a:gd name="T58" fmla="*/ 0 w 1093"/>
                  <a:gd name="T59" fmla="*/ 0 h 1095"/>
                  <a:gd name="T60" fmla="*/ 0 w 1093"/>
                  <a:gd name="T61" fmla="*/ 0 h 1095"/>
                  <a:gd name="T62" fmla="*/ 0 w 1093"/>
                  <a:gd name="T63" fmla="*/ 0 h 1095"/>
                  <a:gd name="T64" fmla="*/ 0 w 1093"/>
                  <a:gd name="T65" fmla="*/ 0 h 1095"/>
                  <a:gd name="T66" fmla="*/ 0 w 1093"/>
                  <a:gd name="T67" fmla="*/ 0 h 1095"/>
                  <a:gd name="T68" fmla="*/ 0 w 1093"/>
                  <a:gd name="T69" fmla="*/ 0 h 1095"/>
                  <a:gd name="T70" fmla="*/ 0 w 1093"/>
                  <a:gd name="T71" fmla="*/ 0 h 1095"/>
                  <a:gd name="T72" fmla="*/ 0 w 1093"/>
                  <a:gd name="T73" fmla="*/ 0 h 1095"/>
                  <a:gd name="T74" fmla="*/ 0 w 1093"/>
                  <a:gd name="T75" fmla="*/ 0 h 10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3"/>
                  <a:gd name="T115" fmla="*/ 0 h 1095"/>
                  <a:gd name="T116" fmla="*/ 1093 w 1093"/>
                  <a:gd name="T117" fmla="*/ 1095 h 10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3" h="1095">
                    <a:moveTo>
                      <a:pt x="1093" y="546"/>
                    </a:moveTo>
                    <a:lnTo>
                      <a:pt x="1092" y="502"/>
                    </a:lnTo>
                    <a:lnTo>
                      <a:pt x="1086" y="457"/>
                    </a:lnTo>
                    <a:lnTo>
                      <a:pt x="1077" y="413"/>
                    </a:lnTo>
                    <a:lnTo>
                      <a:pt x="1064" y="370"/>
                    </a:lnTo>
                    <a:lnTo>
                      <a:pt x="1049" y="327"/>
                    </a:lnTo>
                    <a:lnTo>
                      <a:pt x="1028" y="286"/>
                    </a:lnTo>
                    <a:lnTo>
                      <a:pt x="1004" y="247"/>
                    </a:lnTo>
                    <a:lnTo>
                      <a:pt x="978" y="210"/>
                    </a:lnTo>
                    <a:lnTo>
                      <a:pt x="948" y="176"/>
                    </a:lnTo>
                    <a:lnTo>
                      <a:pt x="917" y="143"/>
                    </a:lnTo>
                    <a:lnTo>
                      <a:pt x="883" y="115"/>
                    </a:lnTo>
                    <a:lnTo>
                      <a:pt x="846" y="89"/>
                    </a:lnTo>
                    <a:lnTo>
                      <a:pt x="807" y="65"/>
                    </a:lnTo>
                    <a:lnTo>
                      <a:pt x="766" y="44"/>
                    </a:lnTo>
                    <a:lnTo>
                      <a:pt x="723" y="27"/>
                    </a:lnTo>
                    <a:lnTo>
                      <a:pt x="681" y="16"/>
                    </a:lnTo>
                    <a:lnTo>
                      <a:pt x="636" y="7"/>
                    </a:lnTo>
                    <a:lnTo>
                      <a:pt x="591" y="1"/>
                    </a:lnTo>
                    <a:lnTo>
                      <a:pt x="547" y="0"/>
                    </a:lnTo>
                    <a:lnTo>
                      <a:pt x="502" y="1"/>
                    </a:lnTo>
                    <a:lnTo>
                      <a:pt x="456" y="7"/>
                    </a:lnTo>
                    <a:lnTo>
                      <a:pt x="413" y="16"/>
                    </a:lnTo>
                    <a:lnTo>
                      <a:pt x="368" y="27"/>
                    </a:lnTo>
                    <a:lnTo>
                      <a:pt x="327" y="44"/>
                    </a:lnTo>
                    <a:lnTo>
                      <a:pt x="286" y="65"/>
                    </a:lnTo>
                    <a:lnTo>
                      <a:pt x="247" y="89"/>
                    </a:lnTo>
                    <a:lnTo>
                      <a:pt x="210" y="115"/>
                    </a:lnTo>
                    <a:lnTo>
                      <a:pt x="177" y="143"/>
                    </a:lnTo>
                    <a:lnTo>
                      <a:pt x="143" y="176"/>
                    </a:lnTo>
                    <a:lnTo>
                      <a:pt x="115" y="210"/>
                    </a:lnTo>
                    <a:lnTo>
                      <a:pt x="87" y="247"/>
                    </a:lnTo>
                    <a:lnTo>
                      <a:pt x="65" y="286"/>
                    </a:lnTo>
                    <a:lnTo>
                      <a:pt x="45" y="327"/>
                    </a:lnTo>
                    <a:lnTo>
                      <a:pt x="28" y="370"/>
                    </a:lnTo>
                    <a:lnTo>
                      <a:pt x="17" y="413"/>
                    </a:lnTo>
                    <a:lnTo>
                      <a:pt x="7" y="457"/>
                    </a:lnTo>
                    <a:lnTo>
                      <a:pt x="2" y="502"/>
                    </a:lnTo>
                    <a:lnTo>
                      <a:pt x="0" y="546"/>
                    </a:lnTo>
                    <a:lnTo>
                      <a:pt x="2" y="593"/>
                    </a:lnTo>
                    <a:lnTo>
                      <a:pt x="7" y="638"/>
                    </a:lnTo>
                    <a:lnTo>
                      <a:pt x="17" y="682"/>
                    </a:lnTo>
                    <a:lnTo>
                      <a:pt x="28" y="725"/>
                    </a:lnTo>
                    <a:lnTo>
                      <a:pt x="45" y="768"/>
                    </a:lnTo>
                    <a:lnTo>
                      <a:pt x="65" y="809"/>
                    </a:lnTo>
                    <a:lnTo>
                      <a:pt x="87" y="846"/>
                    </a:lnTo>
                    <a:lnTo>
                      <a:pt x="115" y="883"/>
                    </a:lnTo>
                    <a:lnTo>
                      <a:pt x="143" y="918"/>
                    </a:lnTo>
                    <a:lnTo>
                      <a:pt x="177" y="950"/>
                    </a:lnTo>
                    <a:lnTo>
                      <a:pt x="210" y="980"/>
                    </a:lnTo>
                    <a:lnTo>
                      <a:pt x="247" y="1006"/>
                    </a:lnTo>
                    <a:lnTo>
                      <a:pt x="286" y="1028"/>
                    </a:lnTo>
                    <a:lnTo>
                      <a:pt x="327" y="1049"/>
                    </a:lnTo>
                    <a:lnTo>
                      <a:pt x="368" y="1065"/>
                    </a:lnTo>
                    <a:lnTo>
                      <a:pt x="413" y="1078"/>
                    </a:lnTo>
                    <a:lnTo>
                      <a:pt x="456" y="1088"/>
                    </a:lnTo>
                    <a:lnTo>
                      <a:pt x="502" y="1093"/>
                    </a:lnTo>
                    <a:lnTo>
                      <a:pt x="547" y="1095"/>
                    </a:lnTo>
                    <a:lnTo>
                      <a:pt x="591" y="1093"/>
                    </a:lnTo>
                    <a:lnTo>
                      <a:pt x="636" y="1088"/>
                    </a:lnTo>
                    <a:lnTo>
                      <a:pt x="681" y="1078"/>
                    </a:lnTo>
                    <a:lnTo>
                      <a:pt x="723" y="1065"/>
                    </a:lnTo>
                    <a:lnTo>
                      <a:pt x="766" y="1049"/>
                    </a:lnTo>
                    <a:lnTo>
                      <a:pt x="807" y="1028"/>
                    </a:lnTo>
                    <a:lnTo>
                      <a:pt x="846" y="1006"/>
                    </a:lnTo>
                    <a:lnTo>
                      <a:pt x="883" y="980"/>
                    </a:lnTo>
                    <a:lnTo>
                      <a:pt x="917" y="950"/>
                    </a:lnTo>
                    <a:lnTo>
                      <a:pt x="948" y="918"/>
                    </a:lnTo>
                    <a:lnTo>
                      <a:pt x="978" y="883"/>
                    </a:lnTo>
                    <a:lnTo>
                      <a:pt x="1004" y="846"/>
                    </a:lnTo>
                    <a:lnTo>
                      <a:pt x="1028" y="809"/>
                    </a:lnTo>
                    <a:lnTo>
                      <a:pt x="1049" y="768"/>
                    </a:lnTo>
                    <a:lnTo>
                      <a:pt x="1064" y="725"/>
                    </a:lnTo>
                    <a:lnTo>
                      <a:pt x="1077" y="682"/>
                    </a:lnTo>
                    <a:lnTo>
                      <a:pt x="1086" y="638"/>
                    </a:lnTo>
                    <a:lnTo>
                      <a:pt x="1092" y="593"/>
                    </a:lnTo>
                    <a:lnTo>
                      <a:pt x="1093" y="5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17" name="Line 25"/>
              <p:cNvSpPr>
                <a:spLocks noChangeShapeType="1"/>
              </p:cNvSpPr>
              <p:nvPr/>
            </p:nvSpPr>
            <p:spPr>
              <a:xfrm>
                <a:off x="4348923" y="3207976"/>
                <a:ext cx="1908" cy="9820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18" name="Line 26"/>
              <p:cNvSpPr>
                <a:spLocks noChangeShapeType="1"/>
              </p:cNvSpPr>
              <p:nvPr/>
            </p:nvSpPr>
            <p:spPr>
              <a:xfrm>
                <a:off x="5102259" y="3410524"/>
                <a:ext cx="0" cy="681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19" name="Freeform 27"/>
              <p:cNvSpPr/>
              <p:nvPr/>
            </p:nvSpPr>
            <p:spPr>
              <a:xfrm>
                <a:off x="4038051" y="3999755"/>
                <a:ext cx="307057" cy="329397"/>
              </a:xfrm>
              <a:custGeom>
                <a:avLst/>
                <a:gdLst>
                  <a:gd name="T0" fmla="*/ 0 w 1096"/>
                  <a:gd name="T1" fmla="*/ 0 h 1095"/>
                  <a:gd name="T2" fmla="*/ 0 w 1096"/>
                  <a:gd name="T3" fmla="*/ 0 h 1095"/>
                  <a:gd name="T4" fmla="*/ 0 w 1096"/>
                  <a:gd name="T5" fmla="*/ 0 h 1095"/>
                  <a:gd name="T6" fmla="*/ 0 w 1096"/>
                  <a:gd name="T7" fmla="*/ 0 h 1095"/>
                  <a:gd name="T8" fmla="*/ 0 w 1096"/>
                  <a:gd name="T9" fmla="*/ 0 h 1095"/>
                  <a:gd name="T10" fmla="*/ 0 w 1096"/>
                  <a:gd name="T11" fmla="*/ 0 h 1095"/>
                  <a:gd name="T12" fmla="*/ 0 w 1096"/>
                  <a:gd name="T13" fmla="*/ 0 h 1095"/>
                  <a:gd name="T14" fmla="*/ 0 w 1096"/>
                  <a:gd name="T15" fmla="*/ 0 h 1095"/>
                  <a:gd name="T16" fmla="*/ 0 w 1096"/>
                  <a:gd name="T17" fmla="*/ 0 h 1095"/>
                  <a:gd name="T18" fmla="*/ 0 w 1096"/>
                  <a:gd name="T19" fmla="*/ 0 h 1095"/>
                  <a:gd name="T20" fmla="*/ 0 w 1096"/>
                  <a:gd name="T21" fmla="*/ 0 h 1095"/>
                  <a:gd name="T22" fmla="*/ 0 w 1096"/>
                  <a:gd name="T23" fmla="*/ 0 h 1095"/>
                  <a:gd name="T24" fmla="*/ 0 w 1096"/>
                  <a:gd name="T25" fmla="*/ 0 h 1095"/>
                  <a:gd name="T26" fmla="*/ 0 w 1096"/>
                  <a:gd name="T27" fmla="*/ 0 h 1095"/>
                  <a:gd name="T28" fmla="*/ 0 w 1096"/>
                  <a:gd name="T29" fmla="*/ 0 h 1095"/>
                  <a:gd name="T30" fmla="*/ 0 w 1096"/>
                  <a:gd name="T31" fmla="*/ 0 h 1095"/>
                  <a:gd name="T32" fmla="*/ 0 w 1096"/>
                  <a:gd name="T33" fmla="*/ 0 h 1095"/>
                  <a:gd name="T34" fmla="*/ 0 w 1096"/>
                  <a:gd name="T35" fmla="*/ 0 h 1095"/>
                  <a:gd name="T36" fmla="*/ 0 w 1096"/>
                  <a:gd name="T37" fmla="*/ 0 h 1095"/>
                  <a:gd name="T38" fmla="*/ 0 w 1096"/>
                  <a:gd name="T39" fmla="*/ 0 h 1095"/>
                  <a:gd name="T40" fmla="*/ 0 w 1096"/>
                  <a:gd name="T41" fmla="*/ 0 h 1095"/>
                  <a:gd name="T42" fmla="*/ 0 w 1096"/>
                  <a:gd name="T43" fmla="*/ 0 h 1095"/>
                  <a:gd name="T44" fmla="*/ 0 w 1096"/>
                  <a:gd name="T45" fmla="*/ 0 h 1095"/>
                  <a:gd name="T46" fmla="*/ 0 w 1096"/>
                  <a:gd name="T47" fmla="*/ 0 h 1095"/>
                  <a:gd name="T48" fmla="*/ 0 w 1096"/>
                  <a:gd name="T49" fmla="*/ 0 h 1095"/>
                  <a:gd name="T50" fmla="*/ 0 w 1096"/>
                  <a:gd name="T51" fmla="*/ 0 h 1095"/>
                  <a:gd name="T52" fmla="*/ 0 w 1096"/>
                  <a:gd name="T53" fmla="*/ 0 h 1095"/>
                  <a:gd name="T54" fmla="*/ 0 w 1096"/>
                  <a:gd name="T55" fmla="*/ 0 h 1095"/>
                  <a:gd name="T56" fmla="*/ 0 w 1096"/>
                  <a:gd name="T57" fmla="*/ 0 h 1095"/>
                  <a:gd name="T58" fmla="*/ 0 w 1096"/>
                  <a:gd name="T59" fmla="*/ 0 h 1095"/>
                  <a:gd name="T60" fmla="*/ 0 w 1096"/>
                  <a:gd name="T61" fmla="*/ 0 h 1095"/>
                  <a:gd name="T62" fmla="*/ 0 w 1096"/>
                  <a:gd name="T63" fmla="*/ 0 h 1095"/>
                  <a:gd name="T64" fmla="*/ 0 w 1096"/>
                  <a:gd name="T65" fmla="*/ 0 h 1095"/>
                  <a:gd name="T66" fmla="*/ 0 w 1096"/>
                  <a:gd name="T67" fmla="*/ 0 h 1095"/>
                  <a:gd name="T68" fmla="*/ 0 w 1096"/>
                  <a:gd name="T69" fmla="*/ 0 h 1095"/>
                  <a:gd name="T70" fmla="*/ 0 w 1096"/>
                  <a:gd name="T71" fmla="*/ 0 h 1095"/>
                  <a:gd name="T72" fmla="*/ 0 w 1096"/>
                  <a:gd name="T73" fmla="*/ 0 h 1095"/>
                  <a:gd name="T74" fmla="*/ 0 w 1096"/>
                  <a:gd name="T75" fmla="*/ 0 h 10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6"/>
                  <a:gd name="T115" fmla="*/ 0 h 1095"/>
                  <a:gd name="T116" fmla="*/ 1096 w 1096"/>
                  <a:gd name="T117" fmla="*/ 1095 h 10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6" h="1095">
                    <a:moveTo>
                      <a:pt x="1096" y="547"/>
                    </a:moveTo>
                    <a:lnTo>
                      <a:pt x="1094" y="502"/>
                    </a:lnTo>
                    <a:lnTo>
                      <a:pt x="1087" y="457"/>
                    </a:lnTo>
                    <a:lnTo>
                      <a:pt x="1077" y="413"/>
                    </a:lnTo>
                    <a:lnTo>
                      <a:pt x="1066" y="370"/>
                    </a:lnTo>
                    <a:lnTo>
                      <a:pt x="1049" y="327"/>
                    </a:lnTo>
                    <a:lnTo>
                      <a:pt x="1029" y="286"/>
                    </a:lnTo>
                    <a:lnTo>
                      <a:pt x="1007" y="247"/>
                    </a:lnTo>
                    <a:lnTo>
                      <a:pt x="979" y="210"/>
                    </a:lnTo>
                    <a:lnTo>
                      <a:pt x="951" y="176"/>
                    </a:lnTo>
                    <a:lnTo>
                      <a:pt x="917" y="145"/>
                    </a:lnTo>
                    <a:lnTo>
                      <a:pt x="884" y="115"/>
                    </a:lnTo>
                    <a:lnTo>
                      <a:pt x="847" y="89"/>
                    </a:lnTo>
                    <a:lnTo>
                      <a:pt x="808" y="65"/>
                    </a:lnTo>
                    <a:lnTo>
                      <a:pt x="767" y="44"/>
                    </a:lnTo>
                    <a:lnTo>
                      <a:pt x="726" y="29"/>
                    </a:lnTo>
                    <a:lnTo>
                      <a:pt x="681" y="16"/>
                    </a:lnTo>
                    <a:lnTo>
                      <a:pt x="638" y="7"/>
                    </a:lnTo>
                    <a:lnTo>
                      <a:pt x="592" y="2"/>
                    </a:lnTo>
                    <a:lnTo>
                      <a:pt x="547" y="0"/>
                    </a:lnTo>
                    <a:lnTo>
                      <a:pt x="503" y="2"/>
                    </a:lnTo>
                    <a:lnTo>
                      <a:pt x="458" y="7"/>
                    </a:lnTo>
                    <a:lnTo>
                      <a:pt x="413" y="16"/>
                    </a:lnTo>
                    <a:lnTo>
                      <a:pt x="371" y="29"/>
                    </a:lnTo>
                    <a:lnTo>
                      <a:pt x="328" y="44"/>
                    </a:lnTo>
                    <a:lnTo>
                      <a:pt x="287" y="65"/>
                    </a:lnTo>
                    <a:lnTo>
                      <a:pt x="248" y="89"/>
                    </a:lnTo>
                    <a:lnTo>
                      <a:pt x="211" y="115"/>
                    </a:lnTo>
                    <a:lnTo>
                      <a:pt x="177" y="145"/>
                    </a:lnTo>
                    <a:lnTo>
                      <a:pt x="146" y="176"/>
                    </a:lnTo>
                    <a:lnTo>
                      <a:pt x="116" y="210"/>
                    </a:lnTo>
                    <a:lnTo>
                      <a:pt x="90" y="247"/>
                    </a:lnTo>
                    <a:lnTo>
                      <a:pt x="66" y="286"/>
                    </a:lnTo>
                    <a:lnTo>
                      <a:pt x="47" y="327"/>
                    </a:lnTo>
                    <a:lnTo>
                      <a:pt x="30" y="370"/>
                    </a:lnTo>
                    <a:lnTo>
                      <a:pt x="17" y="413"/>
                    </a:lnTo>
                    <a:lnTo>
                      <a:pt x="8" y="457"/>
                    </a:lnTo>
                    <a:lnTo>
                      <a:pt x="2" y="502"/>
                    </a:lnTo>
                    <a:lnTo>
                      <a:pt x="0" y="547"/>
                    </a:lnTo>
                    <a:lnTo>
                      <a:pt x="2" y="593"/>
                    </a:lnTo>
                    <a:lnTo>
                      <a:pt x="8" y="638"/>
                    </a:lnTo>
                    <a:lnTo>
                      <a:pt x="17" y="682"/>
                    </a:lnTo>
                    <a:lnTo>
                      <a:pt x="30" y="725"/>
                    </a:lnTo>
                    <a:lnTo>
                      <a:pt x="47" y="768"/>
                    </a:lnTo>
                    <a:lnTo>
                      <a:pt x="66" y="809"/>
                    </a:lnTo>
                    <a:lnTo>
                      <a:pt x="90" y="848"/>
                    </a:lnTo>
                    <a:lnTo>
                      <a:pt x="116" y="883"/>
                    </a:lnTo>
                    <a:lnTo>
                      <a:pt x="146" y="919"/>
                    </a:lnTo>
                    <a:lnTo>
                      <a:pt x="177" y="950"/>
                    </a:lnTo>
                    <a:lnTo>
                      <a:pt x="211" y="980"/>
                    </a:lnTo>
                    <a:lnTo>
                      <a:pt x="248" y="1006"/>
                    </a:lnTo>
                    <a:lnTo>
                      <a:pt x="287" y="1030"/>
                    </a:lnTo>
                    <a:lnTo>
                      <a:pt x="328" y="1049"/>
                    </a:lnTo>
                    <a:lnTo>
                      <a:pt x="371" y="1065"/>
                    </a:lnTo>
                    <a:lnTo>
                      <a:pt x="413" y="1079"/>
                    </a:lnTo>
                    <a:lnTo>
                      <a:pt x="458" y="1088"/>
                    </a:lnTo>
                    <a:lnTo>
                      <a:pt x="503" y="1093"/>
                    </a:lnTo>
                    <a:lnTo>
                      <a:pt x="547" y="1095"/>
                    </a:lnTo>
                    <a:lnTo>
                      <a:pt x="592" y="1093"/>
                    </a:lnTo>
                    <a:lnTo>
                      <a:pt x="638" y="1088"/>
                    </a:lnTo>
                    <a:lnTo>
                      <a:pt x="681" y="1079"/>
                    </a:lnTo>
                    <a:lnTo>
                      <a:pt x="726" y="1065"/>
                    </a:lnTo>
                    <a:lnTo>
                      <a:pt x="767" y="1049"/>
                    </a:lnTo>
                    <a:lnTo>
                      <a:pt x="808" y="1030"/>
                    </a:lnTo>
                    <a:lnTo>
                      <a:pt x="847" y="1006"/>
                    </a:lnTo>
                    <a:lnTo>
                      <a:pt x="884" y="980"/>
                    </a:lnTo>
                    <a:lnTo>
                      <a:pt x="917" y="950"/>
                    </a:lnTo>
                    <a:lnTo>
                      <a:pt x="951" y="919"/>
                    </a:lnTo>
                    <a:lnTo>
                      <a:pt x="979" y="883"/>
                    </a:lnTo>
                    <a:lnTo>
                      <a:pt x="1007" y="848"/>
                    </a:lnTo>
                    <a:lnTo>
                      <a:pt x="1029" y="809"/>
                    </a:lnTo>
                    <a:lnTo>
                      <a:pt x="1049" y="768"/>
                    </a:lnTo>
                    <a:lnTo>
                      <a:pt x="1066" y="725"/>
                    </a:lnTo>
                    <a:lnTo>
                      <a:pt x="1077" y="682"/>
                    </a:lnTo>
                    <a:lnTo>
                      <a:pt x="1087" y="638"/>
                    </a:lnTo>
                    <a:lnTo>
                      <a:pt x="1094" y="593"/>
                    </a:lnTo>
                    <a:lnTo>
                      <a:pt x="1096" y="5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20" name="Rectangle 28"/>
              <p:cNvSpPr>
                <a:spLocks noChangeArrowheads="1"/>
              </p:cNvSpPr>
              <p:nvPr/>
            </p:nvSpPr>
            <p:spPr>
              <a:xfrm>
                <a:off x="3925528" y="3545556"/>
                <a:ext cx="1592498" cy="10229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21" name="Line 29"/>
              <p:cNvSpPr>
                <a:spLocks noChangeShapeType="1"/>
              </p:cNvSpPr>
              <p:nvPr/>
            </p:nvSpPr>
            <p:spPr>
              <a:xfrm>
                <a:off x="4039959" y="3555786"/>
                <a:ext cx="0" cy="5360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22" name="Line 30"/>
              <p:cNvSpPr>
                <a:spLocks noChangeShapeType="1"/>
              </p:cNvSpPr>
              <p:nvPr/>
            </p:nvSpPr>
            <p:spPr>
              <a:xfrm flipV="1">
                <a:off x="5416945" y="3555786"/>
                <a:ext cx="0" cy="5360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23" name="Line 31"/>
              <p:cNvSpPr>
                <a:spLocks noChangeShapeType="1"/>
              </p:cNvSpPr>
              <p:nvPr/>
            </p:nvSpPr>
            <p:spPr>
              <a:xfrm>
                <a:off x="4400416" y="4165477"/>
                <a:ext cx="0" cy="8347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24" name="Line 32"/>
              <p:cNvSpPr>
                <a:spLocks noChangeShapeType="1"/>
              </p:cNvSpPr>
              <p:nvPr/>
            </p:nvSpPr>
            <p:spPr>
              <a:xfrm>
                <a:off x="3969393" y="4165477"/>
                <a:ext cx="0" cy="8347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25" name="Line 33"/>
              <p:cNvSpPr>
                <a:spLocks noChangeShapeType="1"/>
              </p:cNvSpPr>
              <p:nvPr/>
            </p:nvSpPr>
            <p:spPr>
              <a:xfrm flipH="1">
                <a:off x="3975115" y="5000222"/>
                <a:ext cx="4176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26" name="Line 34"/>
              <p:cNvSpPr>
                <a:spLocks noChangeShapeType="1"/>
              </p:cNvSpPr>
              <p:nvPr/>
            </p:nvSpPr>
            <p:spPr>
              <a:xfrm>
                <a:off x="4270728" y="5000222"/>
                <a:ext cx="1908" cy="6628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27" name="Line 35"/>
              <p:cNvSpPr>
                <a:spLocks noChangeShapeType="1"/>
              </p:cNvSpPr>
              <p:nvPr/>
            </p:nvSpPr>
            <p:spPr>
              <a:xfrm>
                <a:off x="5235762" y="5000222"/>
                <a:ext cx="0" cy="5646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28" name="Freeform 36"/>
              <p:cNvSpPr/>
              <p:nvPr/>
            </p:nvSpPr>
            <p:spPr>
              <a:xfrm>
                <a:off x="4259284" y="5564902"/>
                <a:ext cx="972663" cy="441924"/>
              </a:xfrm>
              <a:custGeom>
                <a:avLst/>
                <a:gdLst>
                  <a:gd name="T0" fmla="*/ 0 w 2942"/>
                  <a:gd name="T1" fmla="*/ 0 h 1473"/>
                  <a:gd name="T2" fmla="*/ 0 w 2942"/>
                  <a:gd name="T3" fmla="*/ 0 h 1473"/>
                  <a:gd name="T4" fmla="*/ 0 w 2942"/>
                  <a:gd name="T5" fmla="*/ 0 h 1473"/>
                  <a:gd name="T6" fmla="*/ 0 w 2942"/>
                  <a:gd name="T7" fmla="*/ 0 h 1473"/>
                  <a:gd name="T8" fmla="*/ 0 w 2942"/>
                  <a:gd name="T9" fmla="*/ 0 h 1473"/>
                  <a:gd name="T10" fmla="*/ 0 w 2942"/>
                  <a:gd name="T11" fmla="*/ 0 h 1473"/>
                  <a:gd name="T12" fmla="*/ 0 w 2942"/>
                  <a:gd name="T13" fmla="*/ 0 h 1473"/>
                  <a:gd name="T14" fmla="*/ 0 w 2942"/>
                  <a:gd name="T15" fmla="*/ 0 h 1473"/>
                  <a:gd name="T16" fmla="*/ 0 w 2942"/>
                  <a:gd name="T17" fmla="*/ 0 h 1473"/>
                  <a:gd name="T18" fmla="*/ 0 w 2942"/>
                  <a:gd name="T19" fmla="*/ 0 h 1473"/>
                  <a:gd name="T20" fmla="*/ 0 w 2942"/>
                  <a:gd name="T21" fmla="*/ 0 h 1473"/>
                  <a:gd name="T22" fmla="*/ 0 w 2942"/>
                  <a:gd name="T23" fmla="*/ 0 h 1473"/>
                  <a:gd name="T24" fmla="*/ 0 w 2942"/>
                  <a:gd name="T25" fmla="*/ 0 h 1473"/>
                  <a:gd name="T26" fmla="*/ 0 w 2942"/>
                  <a:gd name="T27" fmla="*/ 0 h 1473"/>
                  <a:gd name="T28" fmla="*/ 0 w 2942"/>
                  <a:gd name="T29" fmla="*/ 0 h 1473"/>
                  <a:gd name="T30" fmla="*/ 0 w 2942"/>
                  <a:gd name="T31" fmla="*/ 0 h 1473"/>
                  <a:gd name="T32" fmla="*/ 0 w 2942"/>
                  <a:gd name="T33" fmla="*/ 0 h 1473"/>
                  <a:gd name="T34" fmla="*/ 0 w 2942"/>
                  <a:gd name="T35" fmla="*/ 0 h 1473"/>
                  <a:gd name="T36" fmla="*/ 0 w 2942"/>
                  <a:gd name="T37" fmla="*/ 0 h 1473"/>
                  <a:gd name="T38" fmla="*/ 0 w 2942"/>
                  <a:gd name="T39" fmla="*/ 0 h 1473"/>
                  <a:gd name="T40" fmla="*/ 0 w 2942"/>
                  <a:gd name="T41" fmla="*/ 0 h 1473"/>
                  <a:gd name="T42" fmla="*/ 0 w 2942"/>
                  <a:gd name="T43" fmla="*/ 0 h 1473"/>
                  <a:gd name="T44" fmla="*/ 0 w 2942"/>
                  <a:gd name="T45" fmla="*/ 0 h 1473"/>
                  <a:gd name="T46" fmla="*/ 0 w 2942"/>
                  <a:gd name="T47" fmla="*/ 0 h 1473"/>
                  <a:gd name="T48" fmla="*/ 0 w 2942"/>
                  <a:gd name="T49" fmla="*/ 0 h 1473"/>
                  <a:gd name="T50" fmla="*/ 0 w 2942"/>
                  <a:gd name="T51" fmla="*/ 0 h 1473"/>
                  <a:gd name="T52" fmla="*/ 0 w 2942"/>
                  <a:gd name="T53" fmla="*/ 0 h 1473"/>
                  <a:gd name="T54" fmla="*/ 0 w 2942"/>
                  <a:gd name="T55" fmla="*/ 0 h 1473"/>
                  <a:gd name="T56" fmla="*/ 0 w 2942"/>
                  <a:gd name="T57" fmla="*/ 0 h 1473"/>
                  <a:gd name="T58" fmla="*/ 0 w 2942"/>
                  <a:gd name="T59" fmla="*/ 0 h 1473"/>
                  <a:gd name="T60" fmla="*/ 0 w 2942"/>
                  <a:gd name="T61" fmla="*/ 0 h 1473"/>
                  <a:gd name="T62" fmla="*/ 0 w 2942"/>
                  <a:gd name="T63" fmla="*/ 0 h 1473"/>
                  <a:gd name="T64" fmla="*/ 0 w 2942"/>
                  <a:gd name="T65" fmla="*/ 0 h 1473"/>
                  <a:gd name="T66" fmla="*/ 0 w 2942"/>
                  <a:gd name="T67" fmla="*/ 0 h 1473"/>
                  <a:gd name="T68" fmla="*/ 0 w 2942"/>
                  <a:gd name="T69" fmla="*/ 0 h 1473"/>
                  <a:gd name="T70" fmla="*/ 0 w 2942"/>
                  <a:gd name="T71" fmla="*/ 0 h 1473"/>
                  <a:gd name="T72" fmla="*/ 0 w 2942"/>
                  <a:gd name="T73" fmla="*/ 0 h 1473"/>
                  <a:gd name="T74" fmla="*/ 0 w 2942"/>
                  <a:gd name="T75" fmla="*/ 0 h 1473"/>
                  <a:gd name="T76" fmla="*/ 0 w 2942"/>
                  <a:gd name="T77" fmla="*/ 0 h 1473"/>
                  <a:gd name="T78" fmla="*/ 0 w 2942"/>
                  <a:gd name="T79" fmla="*/ 0 h 1473"/>
                  <a:gd name="T80" fmla="*/ 0 w 2942"/>
                  <a:gd name="T81" fmla="*/ 0 h 1473"/>
                  <a:gd name="T82" fmla="*/ 0 w 2942"/>
                  <a:gd name="T83" fmla="*/ 0 h 1473"/>
                  <a:gd name="T84" fmla="*/ 0 w 2942"/>
                  <a:gd name="T85" fmla="*/ 0 h 1473"/>
                  <a:gd name="T86" fmla="*/ 0 w 2942"/>
                  <a:gd name="T87" fmla="*/ 0 h 1473"/>
                  <a:gd name="T88" fmla="*/ 0 w 2942"/>
                  <a:gd name="T89" fmla="*/ 0 h 1473"/>
                  <a:gd name="T90" fmla="*/ 0 w 2942"/>
                  <a:gd name="T91" fmla="*/ 0 h 1473"/>
                  <a:gd name="T92" fmla="*/ 0 w 2942"/>
                  <a:gd name="T93" fmla="*/ 0 h 1473"/>
                  <a:gd name="T94" fmla="*/ 0 w 2942"/>
                  <a:gd name="T95" fmla="*/ 0 h 1473"/>
                  <a:gd name="T96" fmla="*/ 0 w 2942"/>
                  <a:gd name="T97" fmla="*/ 0 h 1473"/>
                  <a:gd name="T98" fmla="*/ 0 w 2942"/>
                  <a:gd name="T99" fmla="*/ 0 h 1473"/>
                  <a:gd name="T100" fmla="*/ 0 w 2942"/>
                  <a:gd name="T101" fmla="*/ 0 h 1473"/>
                  <a:gd name="T102" fmla="*/ 0 w 2942"/>
                  <a:gd name="T103" fmla="*/ 0 h 1473"/>
                  <a:gd name="T104" fmla="*/ 0 w 2942"/>
                  <a:gd name="T105" fmla="*/ 0 h 1473"/>
                  <a:gd name="T106" fmla="*/ 0 w 2942"/>
                  <a:gd name="T107" fmla="*/ 0 h 1473"/>
                  <a:gd name="T108" fmla="*/ 0 w 2942"/>
                  <a:gd name="T109" fmla="*/ 0 h 1473"/>
                  <a:gd name="T110" fmla="*/ 0 w 2942"/>
                  <a:gd name="T111" fmla="*/ 0 h 1473"/>
                  <a:gd name="T112" fmla="*/ 0 w 2942"/>
                  <a:gd name="T113" fmla="*/ 0 h 1473"/>
                  <a:gd name="T114" fmla="*/ 0 w 2942"/>
                  <a:gd name="T115" fmla="*/ 0 h 1473"/>
                  <a:gd name="T116" fmla="*/ 0 w 2942"/>
                  <a:gd name="T117" fmla="*/ 0 h 1473"/>
                  <a:gd name="T118" fmla="*/ 0 w 2942"/>
                  <a:gd name="T119" fmla="*/ 0 h 1473"/>
                  <a:gd name="T120" fmla="*/ 0 w 2942"/>
                  <a:gd name="T121" fmla="*/ 0 h 1473"/>
                  <a:gd name="T122" fmla="*/ 0 w 2942"/>
                  <a:gd name="T123" fmla="*/ 0 h 1473"/>
                  <a:gd name="T124" fmla="*/ 0 w 2942"/>
                  <a:gd name="T125" fmla="*/ 0 h 14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942"/>
                  <a:gd name="T190" fmla="*/ 0 h 1473"/>
                  <a:gd name="T191" fmla="*/ 2942 w 2942"/>
                  <a:gd name="T192" fmla="*/ 1473 h 14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942" h="1473">
                    <a:moveTo>
                      <a:pt x="0" y="0"/>
                    </a:moveTo>
                    <a:lnTo>
                      <a:pt x="2" y="74"/>
                    </a:lnTo>
                    <a:lnTo>
                      <a:pt x="8" y="149"/>
                    </a:lnTo>
                    <a:lnTo>
                      <a:pt x="17" y="223"/>
                    </a:lnTo>
                    <a:lnTo>
                      <a:pt x="30" y="297"/>
                    </a:lnTo>
                    <a:lnTo>
                      <a:pt x="47" y="370"/>
                    </a:lnTo>
                    <a:lnTo>
                      <a:pt x="67" y="441"/>
                    </a:lnTo>
                    <a:lnTo>
                      <a:pt x="91" y="511"/>
                    </a:lnTo>
                    <a:lnTo>
                      <a:pt x="119" y="580"/>
                    </a:lnTo>
                    <a:lnTo>
                      <a:pt x="151" y="649"/>
                    </a:lnTo>
                    <a:lnTo>
                      <a:pt x="186" y="714"/>
                    </a:lnTo>
                    <a:lnTo>
                      <a:pt x="223" y="779"/>
                    </a:lnTo>
                    <a:lnTo>
                      <a:pt x="264" y="842"/>
                    </a:lnTo>
                    <a:lnTo>
                      <a:pt x="309" y="902"/>
                    </a:lnTo>
                    <a:lnTo>
                      <a:pt x="355" y="960"/>
                    </a:lnTo>
                    <a:lnTo>
                      <a:pt x="406" y="1015"/>
                    </a:lnTo>
                    <a:lnTo>
                      <a:pt x="458" y="1068"/>
                    </a:lnTo>
                    <a:lnTo>
                      <a:pt x="514" y="1118"/>
                    </a:lnTo>
                    <a:lnTo>
                      <a:pt x="571" y="1164"/>
                    </a:lnTo>
                    <a:lnTo>
                      <a:pt x="631" y="1209"/>
                    </a:lnTo>
                    <a:lnTo>
                      <a:pt x="694" y="1250"/>
                    </a:lnTo>
                    <a:lnTo>
                      <a:pt x="757" y="1289"/>
                    </a:lnTo>
                    <a:lnTo>
                      <a:pt x="824" y="1322"/>
                    </a:lnTo>
                    <a:lnTo>
                      <a:pt x="891" y="1354"/>
                    </a:lnTo>
                    <a:lnTo>
                      <a:pt x="960" y="1382"/>
                    </a:lnTo>
                    <a:lnTo>
                      <a:pt x="1031" y="1406"/>
                    </a:lnTo>
                    <a:lnTo>
                      <a:pt x="1103" y="1427"/>
                    </a:lnTo>
                    <a:lnTo>
                      <a:pt x="1176" y="1443"/>
                    </a:lnTo>
                    <a:lnTo>
                      <a:pt x="1248" y="1456"/>
                    </a:lnTo>
                    <a:lnTo>
                      <a:pt x="1323" y="1466"/>
                    </a:lnTo>
                    <a:lnTo>
                      <a:pt x="1397" y="1471"/>
                    </a:lnTo>
                    <a:lnTo>
                      <a:pt x="1471" y="1473"/>
                    </a:lnTo>
                    <a:lnTo>
                      <a:pt x="1546" y="1471"/>
                    </a:lnTo>
                    <a:lnTo>
                      <a:pt x="1620" y="1466"/>
                    </a:lnTo>
                    <a:lnTo>
                      <a:pt x="1694" y="1456"/>
                    </a:lnTo>
                    <a:lnTo>
                      <a:pt x="1767" y="1443"/>
                    </a:lnTo>
                    <a:lnTo>
                      <a:pt x="1841" y="1427"/>
                    </a:lnTo>
                    <a:lnTo>
                      <a:pt x="1912" y="1406"/>
                    </a:lnTo>
                    <a:lnTo>
                      <a:pt x="1983" y="1382"/>
                    </a:lnTo>
                    <a:lnTo>
                      <a:pt x="2052" y="1354"/>
                    </a:lnTo>
                    <a:lnTo>
                      <a:pt x="2120" y="1322"/>
                    </a:lnTo>
                    <a:lnTo>
                      <a:pt x="2185" y="1289"/>
                    </a:lnTo>
                    <a:lnTo>
                      <a:pt x="2251" y="1250"/>
                    </a:lnTo>
                    <a:lnTo>
                      <a:pt x="2312" y="1209"/>
                    </a:lnTo>
                    <a:lnTo>
                      <a:pt x="2371" y="1164"/>
                    </a:lnTo>
                    <a:lnTo>
                      <a:pt x="2431" y="1118"/>
                    </a:lnTo>
                    <a:lnTo>
                      <a:pt x="2485" y="1068"/>
                    </a:lnTo>
                    <a:lnTo>
                      <a:pt x="2539" y="1015"/>
                    </a:lnTo>
                    <a:lnTo>
                      <a:pt x="2587" y="960"/>
                    </a:lnTo>
                    <a:lnTo>
                      <a:pt x="2635" y="902"/>
                    </a:lnTo>
                    <a:lnTo>
                      <a:pt x="2680" y="842"/>
                    </a:lnTo>
                    <a:lnTo>
                      <a:pt x="2721" y="779"/>
                    </a:lnTo>
                    <a:lnTo>
                      <a:pt x="2758" y="714"/>
                    </a:lnTo>
                    <a:lnTo>
                      <a:pt x="2792" y="649"/>
                    </a:lnTo>
                    <a:lnTo>
                      <a:pt x="2823" y="580"/>
                    </a:lnTo>
                    <a:lnTo>
                      <a:pt x="2851" y="511"/>
                    </a:lnTo>
                    <a:lnTo>
                      <a:pt x="2875" y="441"/>
                    </a:lnTo>
                    <a:lnTo>
                      <a:pt x="2896" y="370"/>
                    </a:lnTo>
                    <a:lnTo>
                      <a:pt x="2913" y="297"/>
                    </a:lnTo>
                    <a:lnTo>
                      <a:pt x="2926" y="223"/>
                    </a:lnTo>
                    <a:lnTo>
                      <a:pt x="2935" y="149"/>
                    </a:lnTo>
                    <a:lnTo>
                      <a:pt x="2940" y="74"/>
                    </a:lnTo>
                    <a:lnTo>
                      <a:pt x="294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29" name="Line 37"/>
              <p:cNvSpPr>
                <a:spLocks noChangeShapeType="1"/>
              </p:cNvSpPr>
              <p:nvPr/>
            </p:nvSpPr>
            <p:spPr>
              <a:xfrm>
                <a:off x="4108618" y="5006359"/>
                <a:ext cx="1908" cy="4112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30" name="Line 38"/>
              <p:cNvSpPr>
                <a:spLocks noChangeShapeType="1"/>
              </p:cNvSpPr>
              <p:nvPr/>
            </p:nvSpPr>
            <p:spPr>
              <a:xfrm>
                <a:off x="3587956" y="4828363"/>
                <a:ext cx="0" cy="517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32" name="Freeform 40"/>
              <p:cNvSpPr/>
              <p:nvPr/>
            </p:nvSpPr>
            <p:spPr>
              <a:xfrm>
                <a:off x="4411859" y="3111816"/>
                <a:ext cx="179275" cy="96160"/>
              </a:xfrm>
              <a:custGeom>
                <a:avLst/>
                <a:gdLst>
                  <a:gd name="T0" fmla="*/ 0 w 640"/>
                  <a:gd name="T1" fmla="*/ 0 h 320"/>
                  <a:gd name="T2" fmla="*/ 0 w 640"/>
                  <a:gd name="T3" fmla="*/ 0 h 320"/>
                  <a:gd name="T4" fmla="*/ 0 w 640"/>
                  <a:gd name="T5" fmla="*/ 0 h 320"/>
                  <a:gd name="T6" fmla="*/ 0 w 640"/>
                  <a:gd name="T7" fmla="*/ 0 h 320"/>
                  <a:gd name="T8" fmla="*/ 0 w 640"/>
                  <a:gd name="T9" fmla="*/ 0 h 320"/>
                  <a:gd name="T10" fmla="*/ 0 w 640"/>
                  <a:gd name="T11" fmla="*/ 0 h 320"/>
                  <a:gd name="T12" fmla="*/ 0 w 640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0"/>
                  <a:gd name="T22" fmla="*/ 0 h 320"/>
                  <a:gd name="T23" fmla="*/ 640 w 640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0" h="320">
                    <a:moveTo>
                      <a:pt x="640" y="320"/>
                    </a:moveTo>
                    <a:lnTo>
                      <a:pt x="597" y="160"/>
                    </a:lnTo>
                    <a:lnTo>
                      <a:pt x="480" y="43"/>
                    </a:lnTo>
                    <a:lnTo>
                      <a:pt x="320" y="0"/>
                    </a:lnTo>
                    <a:lnTo>
                      <a:pt x="160" y="43"/>
                    </a:lnTo>
                    <a:lnTo>
                      <a:pt x="43" y="160"/>
                    </a:lnTo>
                    <a:lnTo>
                      <a:pt x="0" y="3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33" name="Freeform 41"/>
              <p:cNvSpPr/>
              <p:nvPr/>
            </p:nvSpPr>
            <p:spPr>
              <a:xfrm>
                <a:off x="4102895" y="4067272"/>
                <a:ext cx="177369" cy="98205"/>
              </a:xfrm>
              <a:custGeom>
                <a:avLst/>
                <a:gdLst>
                  <a:gd name="T0" fmla="*/ 0 w 640"/>
                  <a:gd name="T1" fmla="*/ 0 h 320"/>
                  <a:gd name="T2" fmla="*/ 0 w 640"/>
                  <a:gd name="T3" fmla="*/ 0 h 320"/>
                  <a:gd name="T4" fmla="*/ 0 w 640"/>
                  <a:gd name="T5" fmla="*/ 0 h 320"/>
                  <a:gd name="T6" fmla="*/ 0 w 640"/>
                  <a:gd name="T7" fmla="*/ 0 h 320"/>
                  <a:gd name="T8" fmla="*/ 0 w 640"/>
                  <a:gd name="T9" fmla="*/ 0 h 320"/>
                  <a:gd name="T10" fmla="*/ 0 w 640"/>
                  <a:gd name="T11" fmla="*/ 0 h 320"/>
                  <a:gd name="T12" fmla="*/ 0 w 640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0"/>
                  <a:gd name="T22" fmla="*/ 0 h 320"/>
                  <a:gd name="T23" fmla="*/ 640 w 640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0" h="320">
                    <a:moveTo>
                      <a:pt x="640" y="320"/>
                    </a:moveTo>
                    <a:lnTo>
                      <a:pt x="597" y="160"/>
                    </a:lnTo>
                    <a:lnTo>
                      <a:pt x="480" y="42"/>
                    </a:lnTo>
                    <a:lnTo>
                      <a:pt x="320" y="0"/>
                    </a:lnTo>
                    <a:lnTo>
                      <a:pt x="160" y="42"/>
                    </a:lnTo>
                    <a:lnTo>
                      <a:pt x="43" y="160"/>
                    </a:lnTo>
                    <a:lnTo>
                      <a:pt x="0" y="3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34" name="Rectangle 42"/>
              <p:cNvSpPr>
                <a:spLocks noChangeArrowheads="1"/>
              </p:cNvSpPr>
              <p:nvPr/>
            </p:nvSpPr>
            <p:spPr>
              <a:xfrm>
                <a:off x="5241484" y="3465765"/>
                <a:ext cx="278449" cy="7979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35" name="Line 43"/>
              <p:cNvSpPr>
                <a:spLocks noChangeShapeType="1"/>
              </p:cNvSpPr>
              <p:nvPr/>
            </p:nvSpPr>
            <p:spPr>
              <a:xfrm>
                <a:off x="3969393" y="4151155"/>
                <a:ext cx="686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36" name="Line 44"/>
              <p:cNvSpPr>
                <a:spLocks noChangeShapeType="1"/>
              </p:cNvSpPr>
              <p:nvPr/>
            </p:nvSpPr>
            <p:spPr>
              <a:xfrm>
                <a:off x="4331757" y="4151155"/>
                <a:ext cx="686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37" name="Freeform 45"/>
              <p:cNvSpPr/>
              <p:nvPr/>
            </p:nvSpPr>
            <p:spPr>
              <a:xfrm>
                <a:off x="4785667" y="3214113"/>
                <a:ext cx="307057" cy="331443"/>
              </a:xfrm>
              <a:custGeom>
                <a:avLst/>
                <a:gdLst>
                  <a:gd name="T0" fmla="*/ 0 w 1095"/>
                  <a:gd name="T1" fmla="*/ 0 h 1097"/>
                  <a:gd name="T2" fmla="*/ 0 w 1095"/>
                  <a:gd name="T3" fmla="*/ 0 h 1097"/>
                  <a:gd name="T4" fmla="*/ 0 w 1095"/>
                  <a:gd name="T5" fmla="*/ 0 h 1097"/>
                  <a:gd name="T6" fmla="*/ 0 w 1095"/>
                  <a:gd name="T7" fmla="*/ 0 h 1097"/>
                  <a:gd name="T8" fmla="*/ 0 w 1095"/>
                  <a:gd name="T9" fmla="*/ 0 h 1097"/>
                  <a:gd name="T10" fmla="*/ 0 w 1095"/>
                  <a:gd name="T11" fmla="*/ 0 h 1097"/>
                  <a:gd name="T12" fmla="*/ 0 w 1095"/>
                  <a:gd name="T13" fmla="*/ 0 h 1097"/>
                  <a:gd name="T14" fmla="*/ 0 w 1095"/>
                  <a:gd name="T15" fmla="*/ 0 h 1097"/>
                  <a:gd name="T16" fmla="*/ 0 w 1095"/>
                  <a:gd name="T17" fmla="*/ 0 h 1097"/>
                  <a:gd name="T18" fmla="*/ 0 w 1095"/>
                  <a:gd name="T19" fmla="*/ 0 h 1097"/>
                  <a:gd name="T20" fmla="*/ 0 w 1095"/>
                  <a:gd name="T21" fmla="*/ 0 h 1097"/>
                  <a:gd name="T22" fmla="*/ 0 w 1095"/>
                  <a:gd name="T23" fmla="*/ 0 h 1097"/>
                  <a:gd name="T24" fmla="*/ 0 w 1095"/>
                  <a:gd name="T25" fmla="*/ 0 h 1097"/>
                  <a:gd name="T26" fmla="*/ 0 w 1095"/>
                  <a:gd name="T27" fmla="*/ 0 h 1097"/>
                  <a:gd name="T28" fmla="*/ 0 w 1095"/>
                  <a:gd name="T29" fmla="*/ 0 h 1097"/>
                  <a:gd name="T30" fmla="*/ 0 w 1095"/>
                  <a:gd name="T31" fmla="*/ 0 h 1097"/>
                  <a:gd name="T32" fmla="*/ 0 w 1095"/>
                  <a:gd name="T33" fmla="*/ 0 h 1097"/>
                  <a:gd name="T34" fmla="*/ 0 w 1095"/>
                  <a:gd name="T35" fmla="*/ 0 h 1097"/>
                  <a:gd name="T36" fmla="*/ 0 w 1095"/>
                  <a:gd name="T37" fmla="*/ 0 h 1097"/>
                  <a:gd name="T38" fmla="*/ 0 w 1095"/>
                  <a:gd name="T39" fmla="*/ 0 h 1097"/>
                  <a:gd name="T40" fmla="*/ 0 w 1095"/>
                  <a:gd name="T41" fmla="*/ 0 h 10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1097"/>
                  <a:gd name="T65" fmla="*/ 1095 w 1095"/>
                  <a:gd name="T66" fmla="*/ 1097 h 10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1097">
                    <a:moveTo>
                      <a:pt x="1095" y="549"/>
                    </a:moveTo>
                    <a:lnTo>
                      <a:pt x="1069" y="379"/>
                    </a:lnTo>
                    <a:lnTo>
                      <a:pt x="991" y="227"/>
                    </a:lnTo>
                    <a:lnTo>
                      <a:pt x="870" y="106"/>
                    </a:lnTo>
                    <a:lnTo>
                      <a:pt x="718" y="28"/>
                    </a:lnTo>
                    <a:lnTo>
                      <a:pt x="549" y="0"/>
                    </a:lnTo>
                    <a:lnTo>
                      <a:pt x="379" y="28"/>
                    </a:lnTo>
                    <a:lnTo>
                      <a:pt x="227" y="106"/>
                    </a:lnTo>
                    <a:lnTo>
                      <a:pt x="106" y="227"/>
                    </a:lnTo>
                    <a:lnTo>
                      <a:pt x="28" y="379"/>
                    </a:lnTo>
                    <a:lnTo>
                      <a:pt x="0" y="549"/>
                    </a:lnTo>
                    <a:lnTo>
                      <a:pt x="28" y="718"/>
                    </a:lnTo>
                    <a:lnTo>
                      <a:pt x="106" y="871"/>
                    </a:lnTo>
                    <a:lnTo>
                      <a:pt x="227" y="991"/>
                    </a:lnTo>
                    <a:lnTo>
                      <a:pt x="379" y="1070"/>
                    </a:lnTo>
                    <a:lnTo>
                      <a:pt x="549" y="1097"/>
                    </a:lnTo>
                    <a:lnTo>
                      <a:pt x="718" y="1070"/>
                    </a:lnTo>
                    <a:lnTo>
                      <a:pt x="870" y="991"/>
                    </a:lnTo>
                    <a:lnTo>
                      <a:pt x="991" y="871"/>
                    </a:lnTo>
                    <a:lnTo>
                      <a:pt x="1069" y="718"/>
                    </a:lnTo>
                    <a:lnTo>
                      <a:pt x="1095" y="5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38" name="Freeform 46"/>
              <p:cNvSpPr/>
              <p:nvPr/>
            </p:nvSpPr>
            <p:spPr>
              <a:xfrm>
                <a:off x="4846697" y="3281630"/>
                <a:ext cx="179275" cy="98205"/>
              </a:xfrm>
              <a:custGeom>
                <a:avLst/>
                <a:gdLst>
                  <a:gd name="T0" fmla="*/ 0 w 642"/>
                  <a:gd name="T1" fmla="*/ 0 h 322"/>
                  <a:gd name="T2" fmla="*/ 0 w 642"/>
                  <a:gd name="T3" fmla="*/ 0 h 322"/>
                  <a:gd name="T4" fmla="*/ 0 w 642"/>
                  <a:gd name="T5" fmla="*/ 0 h 322"/>
                  <a:gd name="T6" fmla="*/ 0 w 642"/>
                  <a:gd name="T7" fmla="*/ 0 h 322"/>
                  <a:gd name="T8" fmla="*/ 0 w 642"/>
                  <a:gd name="T9" fmla="*/ 0 h 322"/>
                  <a:gd name="T10" fmla="*/ 0 w 642"/>
                  <a:gd name="T11" fmla="*/ 0 h 322"/>
                  <a:gd name="T12" fmla="*/ 0 w 642"/>
                  <a:gd name="T13" fmla="*/ 0 h 3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2"/>
                  <a:gd name="T22" fmla="*/ 0 h 322"/>
                  <a:gd name="T23" fmla="*/ 642 w 642"/>
                  <a:gd name="T24" fmla="*/ 322 h 3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2" h="322">
                    <a:moveTo>
                      <a:pt x="642" y="322"/>
                    </a:moveTo>
                    <a:lnTo>
                      <a:pt x="599" y="162"/>
                    </a:lnTo>
                    <a:lnTo>
                      <a:pt x="482" y="45"/>
                    </a:lnTo>
                    <a:lnTo>
                      <a:pt x="322" y="0"/>
                    </a:lnTo>
                    <a:lnTo>
                      <a:pt x="162" y="45"/>
                    </a:lnTo>
                    <a:lnTo>
                      <a:pt x="43" y="162"/>
                    </a:lnTo>
                    <a:lnTo>
                      <a:pt x="0" y="3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39" name="Freeform 48"/>
              <p:cNvSpPr/>
              <p:nvPr/>
            </p:nvSpPr>
            <p:spPr>
              <a:xfrm>
                <a:off x="5106074" y="3993618"/>
                <a:ext cx="308964" cy="329397"/>
              </a:xfrm>
              <a:custGeom>
                <a:avLst/>
                <a:gdLst>
                  <a:gd name="T0" fmla="*/ 0 w 1096"/>
                  <a:gd name="T1" fmla="*/ 0 h 1095"/>
                  <a:gd name="T2" fmla="*/ 0 w 1096"/>
                  <a:gd name="T3" fmla="*/ 0 h 1095"/>
                  <a:gd name="T4" fmla="*/ 0 w 1096"/>
                  <a:gd name="T5" fmla="*/ 0 h 1095"/>
                  <a:gd name="T6" fmla="*/ 0 w 1096"/>
                  <a:gd name="T7" fmla="*/ 0 h 1095"/>
                  <a:gd name="T8" fmla="*/ 0 w 1096"/>
                  <a:gd name="T9" fmla="*/ 0 h 1095"/>
                  <a:gd name="T10" fmla="*/ 0 w 1096"/>
                  <a:gd name="T11" fmla="*/ 0 h 1095"/>
                  <a:gd name="T12" fmla="*/ 0 w 1096"/>
                  <a:gd name="T13" fmla="*/ 0 h 1095"/>
                  <a:gd name="T14" fmla="*/ 0 w 1096"/>
                  <a:gd name="T15" fmla="*/ 0 h 1095"/>
                  <a:gd name="T16" fmla="*/ 0 w 1096"/>
                  <a:gd name="T17" fmla="*/ 0 h 1095"/>
                  <a:gd name="T18" fmla="*/ 0 w 1096"/>
                  <a:gd name="T19" fmla="*/ 0 h 1095"/>
                  <a:gd name="T20" fmla="*/ 0 w 1096"/>
                  <a:gd name="T21" fmla="*/ 0 h 1095"/>
                  <a:gd name="T22" fmla="*/ 0 w 1096"/>
                  <a:gd name="T23" fmla="*/ 0 h 1095"/>
                  <a:gd name="T24" fmla="*/ 0 w 1096"/>
                  <a:gd name="T25" fmla="*/ 0 h 1095"/>
                  <a:gd name="T26" fmla="*/ 0 w 1096"/>
                  <a:gd name="T27" fmla="*/ 0 h 1095"/>
                  <a:gd name="T28" fmla="*/ 0 w 1096"/>
                  <a:gd name="T29" fmla="*/ 0 h 1095"/>
                  <a:gd name="T30" fmla="*/ 0 w 1096"/>
                  <a:gd name="T31" fmla="*/ 0 h 1095"/>
                  <a:gd name="T32" fmla="*/ 0 w 1096"/>
                  <a:gd name="T33" fmla="*/ 0 h 1095"/>
                  <a:gd name="T34" fmla="*/ 0 w 1096"/>
                  <a:gd name="T35" fmla="*/ 0 h 1095"/>
                  <a:gd name="T36" fmla="*/ 0 w 1096"/>
                  <a:gd name="T37" fmla="*/ 0 h 1095"/>
                  <a:gd name="T38" fmla="*/ 0 w 1096"/>
                  <a:gd name="T39" fmla="*/ 0 h 1095"/>
                  <a:gd name="T40" fmla="*/ 0 w 1096"/>
                  <a:gd name="T41" fmla="*/ 0 h 1095"/>
                  <a:gd name="T42" fmla="*/ 0 w 1096"/>
                  <a:gd name="T43" fmla="*/ 0 h 1095"/>
                  <a:gd name="T44" fmla="*/ 0 w 1096"/>
                  <a:gd name="T45" fmla="*/ 0 h 1095"/>
                  <a:gd name="T46" fmla="*/ 0 w 1096"/>
                  <a:gd name="T47" fmla="*/ 0 h 1095"/>
                  <a:gd name="T48" fmla="*/ 0 w 1096"/>
                  <a:gd name="T49" fmla="*/ 0 h 1095"/>
                  <a:gd name="T50" fmla="*/ 0 w 1096"/>
                  <a:gd name="T51" fmla="*/ 0 h 1095"/>
                  <a:gd name="T52" fmla="*/ 0 w 1096"/>
                  <a:gd name="T53" fmla="*/ 0 h 1095"/>
                  <a:gd name="T54" fmla="*/ 0 w 1096"/>
                  <a:gd name="T55" fmla="*/ 0 h 1095"/>
                  <a:gd name="T56" fmla="*/ 0 w 1096"/>
                  <a:gd name="T57" fmla="*/ 0 h 1095"/>
                  <a:gd name="T58" fmla="*/ 0 w 1096"/>
                  <a:gd name="T59" fmla="*/ 0 h 1095"/>
                  <a:gd name="T60" fmla="*/ 0 w 1096"/>
                  <a:gd name="T61" fmla="*/ 0 h 1095"/>
                  <a:gd name="T62" fmla="*/ 0 w 1096"/>
                  <a:gd name="T63" fmla="*/ 0 h 1095"/>
                  <a:gd name="T64" fmla="*/ 0 w 1096"/>
                  <a:gd name="T65" fmla="*/ 0 h 1095"/>
                  <a:gd name="T66" fmla="*/ 0 w 1096"/>
                  <a:gd name="T67" fmla="*/ 0 h 1095"/>
                  <a:gd name="T68" fmla="*/ 0 w 1096"/>
                  <a:gd name="T69" fmla="*/ 0 h 1095"/>
                  <a:gd name="T70" fmla="*/ 0 w 1096"/>
                  <a:gd name="T71" fmla="*/ 0 h 1095"/>
                  <a:gd name="T72" fmla="*/ 0 w 1096"/>
                  <a:gd name="T73" fmla="*/ 0 h 1095"/>
                  <a:gd name="T74" fmla="*/ 0 w 1096"/>
                  <a:gd name="T75" fmla="*/ 0 h 10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6"/>
                  <a:gd name="T115" fmla="*/ 0 h 1095"/>
                  <a:gd name="T116" fmla="*/ 1096 w 1096"/>
                  <a:gd name="T117" fmla="*/ 1095 h 109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6" h="1095">
                    <a:moveTo>
                      <a:pt x="1096" y="547"/>
                    </a:moveTo>
                    <a:lnTo>
                      <a:pt x="1094" y="502"/>
                    </a:lnTo>
                    <a:lnTo>
                      <a:pt x="1087" y="457"/>
                    </a:lnTo>
                    <a:lnTo>
                      <a:pt x="1077" y="413"/>
                    </a:lnTo>
                    <a:lnTo>
                      <a:pt x="1066" y="370"/>
                    </a:lnTo>
                    <a:lnTo>
                      <a:pt x="1049" y="327"/>
                    </a:lnTo>
                    <a:lnTo>
                      <a:pt x="1029" y="286"/>
                    </a:lnTo>
                    <a:lnTo>
                      <a:pt x="1007" y="247"/>
                    </a:lnTo>
                    <a:lnTo>
                      <a:pt x="979" y="210"/>
                    </a:lnTo>
                    <a:lnTo>
                      <a:pt x="951" y="176"/>
                    </a:lnTo>
                    <a:lnTo>
                      <a:pt x="917" y="145"/>
                    </a:lnTo>
                    <a:lnTo>
                      <a:pt x="884" y="115"/>
                    </a:lnTo>
                    <a:lnTo>
                      <a:pt x="847" y="89"/>
                    </a:lnTo>
                    <a:lnTo>
                      <a:pt x="808" y="65"/>
                    </a:lnTo>
                    <a:lnTo>
                      <a:pt x="767" y="44"/>
                    </a:lnTo>
                    <a:lnTo>
                      <a:pt x="726" y="29"/>
                    </a:lnTo>
                    <a:lnTo>
                      <a:pt x="681" y="16"/>
                    </a:lnTo>
                    <a:lnTo>
                      <a:pt x="638" y="7"/>
                    </a:lnTo>
                    <a:lnTo>
                      <a:pt x="592" y="2"/>
                    </a:lnTo>
                    <a:lnTo>
                      <a:pt x="547" y="0"/>
                    </a:lnTo>
                    <a:lnTo>
                      <a:pt x="503" y="2"/>
                    </a:lnTo>
                    <a:lnTo>
                      <a:pt x="458" y="7"/>
                    </a:lnTo>
                    <a:lnTo>
                      <a:pt x="413" y="16"/>
                    </a:lnTo>
                    <a:lnTo>
                      <a:pt x="371" y="29"/>
                    </a:lnTo>
                    <a:lnTo>
                      <a:pt x="328" y="44"/>
                    </a:lnTo>
                    <a:lnTo>
                      <a:pt x="287" y="65"/>
                    </a:lnTo>
                    <a:lnTo>
                      <a:pt x="248" y="89"/>
                    </a:lnTo>
                    <a:lnTo>
                      <a:pt x="211" y="115"/>
                    </a:lnTo>
                    <a:lnTo>
                      <a:pt x="177" y="145"/>
                    </a:lnTo>
                    <a:lnTo>
                      <a:pt x="146" y="176"/>
                    </a:lnTo>
                    <a:lnTo>
                      <a:pt x="116" y="210"/>
                    </a:lnTo>
                    <a:lnTo>
                      <a:pt x="90" y="247"/>
                    </a:lnTo>
                    <a:lnTo>
                      <a:pt x="66" y="286"/>
                    </a:lnTo>
                    <a:lnTo>
                      <a:pt x="47" y="327"/>
                    </a:lnTo>
                    <a:lnTo>
                      <a:pt x="30" y="370"/>
                    </a:lnTo>
                    <a:lnTo>
                      <a:pt x="17" y="413"/>
                    </a:lnTo>
                    <a:lnTo>
                      <a:pt x="8" y="457"/>
                    </a:lnTo>
                    <a:lnTo>
                      <a:pt x="2" y="502"/>
                    </a:lnTo>
                    <a:lnTo>
                      <a:pt x="0" y="547"/>
                    </a:lnTo>
                    <a:lnTo>
                      <a:pt x="2" y="593"/>
                    </a:lnTo>
                    <a:lnTo>
                      <a:pt x="8" y="638"/>
                    </a:lnTo>
                    <a:lnTo>
                      <a:pt x="17" y="682"/>
                    </a:lnTo>
                    <a:lnTo>
                      <a:pt x="30" y="725"/>
                    </a:lnTo>
                    <a:lnTo>
                      <a:pt x="47" y="768"/>
                    </a:lnTo>
                    <a:lnTo>
                      <a:pt x="66" y="809"/>
                    </a:lnTo>
                    <a:lnTo>
                      <a:pt x="90" y="848"/>
                    </a:lnTo>
                    <a:lnTo>
                      <a:pt x="116" y="883"/>
                    </a:lnTo>
                    <a:lnTo>
                      <a:pt x="146" y="919"/>
                    </a:lnTo>
                    <a:lnTo>
                      <a:pt x="177" y="950"/>
                    </a:lnTo>
                    <a:lnTo>
                      <a:pt x="211" y="980"/>
                    </a:lnTo>
                    <a:lnTo>
                      <a:pt x="248" y="1006"/>
                    </a:lnTo>
                    <a:lnTo>
                      <a:pt x="287" y="1030"/>
                    </a:lnTo>
                    <a:lnTo>
                      <a:pt x="328" y="1049"/>
                    </a:lnTo>
                    <a:lnTo>
                      <a:pt x="371" y="1065"/>
                    </a:lnTo>
                    <a:lnTo>
                      <a:pt x="413" y="1079"/>
                    </a:lnTo>
                    <a:lnTo>
                      <a:pt x="458" y="1088"/>
                    </a:lnTo>
                    <a:lnTo>
                      <a:pt x="503" y="1093"/>
                    </a:lnTo>
                    <a:lnTo>
                      <a:pt x="547" y="1095"/>
                    </a:lnTo>
                    <a:lnTo>
                      <a:pt x="592" y="1093"/>
                    </a:lnTo>
                    <a:lnTo>
                      <a:pt x="638" y="1088"/>
                    </a:lnTo>
                    <a:lnTo>
                      <a:pt x="681" y="1079"/>
                    </a:lnTo>
                    <a:lnTo>
                      <a:pt x="726" y="1065"/>
                    </a:lnTo>
                    <a:lnTo>
                      <a:pt x="767" y="1049"/>
                    </a:lnTo>
                    <a:lnTo>
                      <a:pt x="808" y="1030"/>
                    </a:lnTo>
                    <a:lnTo>
                      <a:pt x="847" y="1006"/>
                    </a:lnTo>
                    <a:lnTo>
                      <a:pt x="884" y="980"/>
                    </a:lnTo>
                    <a:lnTo>
                      <a:pt x="917" y="950"/>
                    </a:lnTo>
                    <a:lnTo>
                      <a:pt x="951" y="919"/>
                    </a:lnTo>
                    <a:lnTo>
                      <a:pt x="979" y="883"/>
                    </a:lnTo>
                    <a:lnTo>
                      <a:pt x="1007" y="848"/>
                    </a:lnTo>
                    <a:lnTo>
                      <a:pt x="1029" y="809"/>
                    </a:lnTo>
                    <a:lnTo>
                      <a:pt x="1049" y="768"/>
                    </a:lnTo>
                    <a:lnTo>
                      <a:pt x="1066" y="725"/>
                    </a:lnTo>
                    <a:lnTo>
                      <a:pt x="1077" y="682"/>
                    </a:lnTo>
                    <a:lnTo>
                      <a:pt x="1087" y="638"/>
                    </a:lnTo>
                    <a:lnTo>
                      <a:pt x="1094" y="593"/>
                    </a:lnTo>
                    <a:lnTo>
                      <a:pt x="1096" y="5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40" name="Line 49"/>
              <p:cNvSpPr>
                <a:spLocks noChangeShapeType="1"/>
              </p:cNvSpPr>
              <p:nvPr/>
            </p:nvSpPr>
            <p:spPr>
              <a:xfrm>
                <a:off x="5474161" y="4163431"/>
                <a:ext cx="0" cy="8347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41" name="Line 50"/>
              <p:cNvSpPr>
                <a:spLocks noChangeShapeType="1"/>
              </p:cNvSpPr>
              <p:nvPr/>
            </p:nvSpPr>
            <p:spPr>
              <a:xfrm>
                <a:off x="5039323" y="4157294"/>
                <a:ext cx="1908" cy="8347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42" name="Line 51"/>
              <p:cNvSpPr>
                <a:spLocks noChangeShapeType="1"/>
              </p:cNvSpPr>
              <p:nvPr/>
            </p:nvSpPr>
            <p:spPr>
              <a:xfrm flipH="1">
                <a:off x="5050766" y="4992038"/>
                <a:ext cx="419580" cy="20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43" name="Freeform 52"/>
              <p:cNvSpPr/>
              <p:nvPr/>
            </p:nvSpPr>
            <p:spPr>
              <a:xfrm>
                <a:off x="5170918" y="4059088"/>
                <a:ext cx="179275" cy="98205"/>
              </a:xfrm>
              <a:custGeom>
                <a:avLst/>
                <a:gdLst>
                  <a:gd name="T0" fmla="*/ 0 w 640"/>
                  <a:gd name="T1" fmla="*/ 0 h 320"/>
                  <a:gd name="T2" fmla="*/ 0 w 640"/>
                  <a:gd name="T3" fmla="*/ 0 h 320"/>
                  <a:gd name="T4" fmla="*/ 0 w 640"/>
                  <a:gd name="T5" fmla="*/ 0 h 320"/>
                  <a:gd name="T6" fmla="*/ 0 w 640"/>
                  <a:gd name="T7" fmla="*/ 0 h 320"/>
                  <a:gd name="T8" fmla="*/ 0 w 640"/>
                  <a:gd name="T9" fmla="*/ 0 h 320"/>
                  <a:gd name="T10" fmla="*/ 0 w 640"/>
                  <a:gd name="T11" fmla="*/ 0 h 320"/>
                  <a:gd name="T12" fmla="*/ 0 w 640"/>
                  <a:gd name="T13" fmla="*/ 0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0"/>
                  <a:gd name="T22" fmla="*/ 0 h 320"/>
                  <a:gd name="T23" fmla="*/ 640 w 640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0" h="320">
                    <a:moveTo>
                      <a:pt x="640" y="320"/>
                    </a:moveTo>
                    <a:lnTo>
                      <a:pt x="597" y="160"/>
                    </a:lnTo>
                    <a:lnTo>
                      <a:pt x="480" y="42"/>
                    </a:lnTo>
                    <a:lnTo>
                      <a:pt x="320" y="0"/>
                    </a:lnTo>
                    <a:lnTo>
                      <a:pt x="160" y="42"/>
                    </a:lnTo>
                    <a:lnTo>
                      <a:pt x="43" y="160"/>
                    </a:lnTo>
                    <a:lnTo>
                      <a:pt x="0" y="3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44" name="Line 53"/>
              <p:cNvSpPr>
                <a:spLocks noChangeShapeType="1"/>
              </p:cNvSpPr>
              <p:nvPr/>
            </p:nvSpPr>
            <p:spPr>
              <a:xfrm>
                <a:off x="5039323" y="4142971"/>
                <a:ext cx="66752" cy="20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45" name="Line 54"/>
              <p:cNvSpPr>
                <a:spLocks noChangeShapeType="1"/>
              </p:cNvSpPr>
              <p:nvPr/>
            </p:nvSpPr>
            <p:spPr>
              <a:xfrm>
                <a:off x="5388337" y="4142971"/>
                <a:ext cx="68659" cy="20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46" name="Rectangle 55"/>
              <p:cNvSpPr>
                <a:spLocks noChangeArrowheads="1"/>
              </p:cNvSpPr>
              <p:nvPr/>
            </p:nvSpPr>
            <p:spPr>
              <a:xfrm>
                <a:off x="3931249" y="3465765"/>
                <a:ext cx="278449" cy="7979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47" name="Line 56"/>
              <p:cNvSpPr>
                <a:spLocks noChangeShapeType="1"/>
              </p:cNvSpPr>
              <p:nvPr/>
            </p:nvSpPr>
            <p:spPr>
              <a:xfrm>
                <a:off x="5045044" y="4421220"/>
                <a:ext cx="406231" cy="20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48" name="Line 57"/>
              <p:cNvSpPr>
                <a:spLocks noChangeShapeType="1"/>
              </p:cNvSpPr>
              <p:nvPr/>
            </p:nvSpPr>
            <p:spPr>
              <a:xfrm>
                <a:off x="5045044" y="4519425"/>
                <a:ext cx="4062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49" name="Line 59"/>
              <p:cNvSpPr>
                <a:spLocks noChangeShapeType="1"/>
              </p:cNvSpPr>
              <p:nvPr/>
            </p:nvSpPr>
            <p:spPr>
              <a:xfrm>
                <a:off x="5045044" y="4746525"/>
                <a:ext cx="406231" cy="20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0" name="Line 60"/>
              <p:cNvSpPr>
                <a:spLocks noChangeShapeType="1"/>
              </p:cNvSpPr>
              <p:nvPr/>
            </p:nvSpPr>
            <p:spPr>
              <a:xfrm>
                <a:off x="5060301" y="4857006"/>
                <a:ext cx="4024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1" name="Line 61"/>
              <p:cNvSpPr>
                <a:spLocks noChangeShapeType="1"/>
              </p:cNvSpPr>
              <p:nvPr/>
            </p:nvSpPr>
            <p:spPr>
              <a:xfrm flipH="1">
                <a:off x="3490690" y="4816087"/>
                <a:ext cx="2040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2" name="Freeform 62"/>
              <p:cNvSpPr/>
              <p:nvPr/>
            </p:nvSpPr>
            <p:spPr>
              <a:xfrm rot="19314672">
                <a:off x="4570156" y="3195700"/>
                <a:ext cx="66752" cy="71609"/>
              </a:xfrm>
              <a:custGeom>
                <a:avLst/>
                <a:gdLst>
                  <a:gd name="T0" fmla="*/ 0 w 93"/>
                  <a:gd name="T1" fmla="*/ 0 h 199"/>
                  <a:gd name="T2" fmla="*/ 0 w 93"/>
                  <a:gd name="T3" fmla="*/ 0 h 199"/>
                  <a:gd name="T4" fmla="*/ 0 w 93"/>
                  <a:gd name="T5" fmla="*/ 0 h 199"/>
                  <a:gd name="T6" fmla="*/ 0 w 93"/>
                  <a:gd name="T7" fmla="*/ 0 h 1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99"/>
                  <a:gd name="T14" fmla="*/ 93 w 93"/>
                  <a:gd name="T15" fmla="*/ 199 h 1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99">
                    <a:moveTo>
                      <a:pt x="93" y="21"/>
                    </a:moveTo>
                    <a:lnTo>
                      <a:pt x="30" y="0"/>
                    </a:lnTo>
                    <a:lnTo>
                      <a:pt x="0" y="199"/>
                    </a:lnTo>
                    <a:lnTo>
                      <a:pt x="93" y="21"/>
                    </a:lnTo>
                  </a:path>
                </a:pathLst>
              </a:custGeom>
              <a:solidFill>
                <a:schemeClr val="tx1"/>
              </a:solidFill>
              <a:ln w="63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3" name="Freeform 63"/>
              <p:cNvSpPr/>
              <p:nvPr/>
            </p:nvSpPr>
            <p:spPr>
              <a:xfrm>
                <a:off x="4064752" y="4120467"/>
                <a:ext cx="68659" cy="69562"/>
              </a:xfrm>
              <a:custGeom>
                <a:avLst/>
                <a:gdLst>
                  <a:gd name="T0" fmla="*/ 0 w 93"/>
                  <a:gd name="T1" fmla="*/ 0 h 199"/>
                  <a:gd name="T2" fmla="*/ 0 w 93"/>
                  <a:gd name="T3" fmla="*/ 0 h 199"/>
                  <a:gd name="T4" fmla="*/ 0 w 93"/>
                  <a:gd name="T5" fmla="*/ 0 h 199"/>
                  <a:gd name="T6" fmla="*/ 0 w 93"/>
                  <a:gd name="T7" fmla="*/ 0 h 1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99"/>
                  <a:gd name="T14" fmla="*/ 93 w 93"/>
                  <a:gd name="T15" fmla="*/ 199 h 1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99">
                    <a:moveTo>
                      <a:pt x="93" y="21"/>
                    </a:moveTo>
                    <a:lnTo>
                      <a:pt x="30" y="0"/>
                    </a:lnTo>
                    <a:lnTo>
                      <a:pt x="0" y="199"/>
                    </a:lnTo>
                    <a:lnTo>
                      <a:pt x="93" y="21"/>
                    </a:lnTo>
                  </a:path>
                </a:pathLst>
              </a:custGeom>
              <a:solidFill>
                <a:schemeClr val="tx1"/>
              </a:solidFill>
              <a:ln w="63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4" name="Freeform 64"/>
              <p:cNvSpPr/>
              <p:nvPr/>
            </p:nvSpPr>
            <p:spPr>
              <a:xfrm rot="19314672">
                <a:off x="5003086" y="3351192"/>
                <a:ext cx="66752" cy="71609"/>
              </a:xfrm>
              <a:custGeom>
                <a:avLst/>
                <a:gdLst>
                  <a:gd name="T0" fmla="*/ 0 w 93"/>
                  <a:gd name="T1" fmla="*/ 0 h 199"/>
                  <a:gd name="T2" fmla="*/ 0 w 93"/>
                  <a:gd name="T3" fmla="*/ 0 h 199"/>
                  <a:gd name="T4" fmla="*/ 0 w 93"/>
                  <a:gd name="T5" fmla="*/ 0 h 199"/>
                  <a:gd name="T6" fmla="*/ 0 w 93"/>
                  <a:gd name="T7" fmla="*/ 0 h 1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99"/>
                  <a:gd name="T14" fmla="*/ 93 w 93"/>
                  <a:gd name="T15" fmla="*/ 199 h 1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99">
                    <a:moveTo>
                      <a:pt x="93" y="21"/>
                    </a:moveTo>
                    <a:lnTo>
                      <a:pt x="30" y="0"/>
                    </a:lnTo>
                    <a:lnTo>
                      <a:pt x="0" y="199"/>
                    </a:lnTo>
                    <a:lnTo>
                      <a:pt x="93" y="21"/>
                    </a:lnTo>
                  </a:path>
                </a:pathLst>
              </a:custGeom>
              <a:solidFill>
                <a:schemeClr val="tx1"/>
              </a:solidFill>
              <a:ln w="63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5" name="Freeform 65"/>
              <p:cNvSpPr/>
              <p:nvPr/>
            </p:nvSpPr>
            <p:spPr>
              <a:xfrm>
                <a:off x="5148032" y="4120467"/>
                <a:ext cx="66752" cy="69562"/>
              </a:xfrm>
              <a:custGeom>
                <a:avLst/>
                <a:gdLst>
                  <a:gd name="T0" fmla="*/ 0 w 93"/>
                  <a:gd name="T1" fmla="*/ 0 h 199"/>
                  <a:gd name="T2" fmla="*/ 0 w 93"/>
                  <a:gd name="T3" fmla="*/ 0 h 199"/>
                  <a:gd name="T4" fmla="*/ 0 w 93"/>
                  <a:gd name="T5" fmla="*/ 0 h 199"/>
                  <a:gd name="T6" fmla="*/ 0 w 93"/>
                  <a:gd name="T7" fmla="*/ 0 h 1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99"/>
                  <a:gd name="T14" fmla="*/ 93 w 93"/>
                  <a:gd name="T15" fmla="*/ 199 h 1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99">
                    <a:moveTo>
                      <a:pt x="93" y="21"/>
                    </a:moveTo>
                    <a:lnTo>
                      <a:pt x="30" y="0"/>
                    </a:lnTo>
                    <a:lnTo>
                      <a:pt x="0" y="199"/>
                    </a:lnTo>
                    <a:lnTo>
                      <a:pt x="93" y="21"/>
                    </a:lnTo>
                  </a:path>
                </a:pathLst>
              </a:custGeom>
              <a:solidFill>
                <a:schemeClr val="tx1"/>
              </a:solidFill>
              <a:ln w="63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6" name="Line 66"/>
              <p:cNvSpPr>
                <a:spLocks noChangeShapeType="1"/>
              </p:cNvSpPr>
              <p:nvPr/>
            </p:nvSpPr>
            <p:spPr>
              <a:xfrm flipV="1">
                <a:off x="4612114" y="4341428"/>
                <a:ext cx="0" cy="611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7" name="Line 67"/>
              <p:cNvSpPr>
                <a:spLocks noChangeShapeType="1"/>
              </p:cNvSpPr>
              <p:nvPr/>
            </p:nvSpPr>
            <p:spPr>
              <a:xfrm>
                <a:off x="4943964" y="4865190"/>
                <a:ext cx="1908" cy="624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8" name="Line 70"/>
              <p:cNvSpPr>
                <a:spLocks noChangeShapeType="1"/>
              </p:cNvSpPr>
              <p:nvPr/>
            </p:nvSpPr>
            <p:spPr>
              <a:xfrm flipH="1">
                <a:off x="3534555" y="4717882"/>
                <a:ext cx="66752" cy="75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59" name="Line 71"/>
              <p:cNvSpPr>
                <a:spLocks noChangeShapeType="1"/>
              </p:cNvSpPr>
              <p:nvPr/>
            </p:nvSpPr>
            <p:spPr>
              <a:xfrm flipH="1">
                <a:off x="3601307" y="4717882"/>
                <a:ext cx="68659" cy="75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60" name="Line 72"/>
              <p:cNvSpPr>
                <a:spLocks noChangeShapeType="1"/>
              </p:cNvSpPr>
              <p:nvPr/>
            </p:nvSpPr>
            <p:spPr>
              <a:xfrm flipH="1">
                <a:off x="3669965" y="4717882"/>
                <a:ext cx="66752" cy="75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61" name="Rectangle 79"/>
              <p:cNvSpPr>
                <a:spLocks noChangeArrowheads="1"/>
              </p:cNvSpPr>
              <p:nvPr/>
            </p:nvSpPr>
            <p:spPr>
              <a:xfrm>
                <a:off x="4045680" y="3044301"/>
                <a:ext cx="135411" cy="3416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62" name="Line 80"/>
              <p:cNvSpPr>
                <a:spLocks noChangeShapeType="1"/>
              </p:cNvSpPr>
              <p:nvPr/>
            </p:nvSpPr>
            <p:spPr>
              <a:xfrm>
                <a:off x="3885477" y="3158873"/>
                <a:ext cx="1602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63" name="Line 81"/>
              <p:cNvSpPr>
                <a:spLocks noChangeShapeType="1"/>
              </p:cNvSpPr>
              <p:nvPr/>
            </p:nvSpPr>
            <p:spPr>
              <a:xfrm>
                <a:off x="3885477" y="3271400"/>
                <a:ext cx="1602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64" name="Line 82"/>
              <p:cNvSpPr>
                <a:spLocks noChangeShapeType="1"/>
              </p:cNvSpPr>
              <p:nvPr/>
            </p:nvSpPr>
            <p:spPr>
              <a:xfrm>
                <a:off x="4188719" y="3158873"/>
                <a:ext cx="1563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65" name="Line 83"/>
              <p:cNvSpPr>
                <a:spLocks noChangeShapeType="1"/>
              </p:cNvSpPr>
              <p:nvPr/>
            </p:nvSpPr>
            <p:spPr>
              <a:xfrm>
                <a:off x="4188719" y="3271400"/>
                <a:ext cx="1563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66" name="Oval 2"/>
              <p:cNvSpPr>
                <a:spLocks noChangeArrowheads="1"/>
              </p:cNvSpPr>
              <p:nvPr/>
            </p:nvSpPr>
            <p:spPr>
              <a:xfrm>
                <a:off x="3553627" y="3023841"/>
                <a:ext cx="350922" cy="3682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67" name="Text Box 4"/>
              <p:cNvSpPr txBox="1">
                <a:spLocks noChangeArrowheads="1"/>
              </p:cNvSpPr>
              <p:nvPr/>
            </p:nvSpPr>
            <p:spPr>
              <a:xfrm>
                <a:off x="3545997" y="3042253"/>
                <a:ext cx="369993" cy="259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ko-KR" sz="1000" b="1">
                    <a:latin typeface="+mn-ea"/>
                    <a:ea typeface="+mn-ea"/>
                  </a:rPr>
                  <a:t>M</a:t>
                </a:r>
              </a:p>
            </p:txBody>
          </p:sp>
          <p:sp>
            <p:nvSpPr>
              <p:cNvPr id="268" name="Line 18"/>
              <p:cNvSpPr>
                <a:spLocks noChangeShapeType="1"/>
              </p:cNvSpPr>
              <p:nvPr/>
            </p:nvSpPr>
            <p:spPr>
              <a:xfrm flipH="1">
                <a:off x="3343837" y="3154782"/>
                <a:ext cx="51495" cy="1104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69" name="Line 19"/>
              <p:cNvSpPr>
                <a:spLocks noChangeShapeType="1"/>
              </p:cNvSpPr>
              <p:nvPr/>
            </p:nvSpPr>
            <p:spPr>
              <a:xfrm flipH="1">
                <a:off x="3395331" y="3154782"/>
                <a:ext cx="49587" cy="1104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70" name="Line 20"/>
              <p:cNvSpPr>
                <a:spLocks noChangeShapeType="1"/>
              </p:cNvSpPr>
              <p:nvPr/>
            </p:nvSpPr>
            <p:spPr>
              <a:xfrm flipH="1">
                <a:off x="3437289" y="3154782"/>
                <a:ext cx="49587" cy="1104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grpSp>
            <p:nvGrpSpPr>
              <p:cNvPr id="271" name="Group 136"/>
              <p:cNvGrpSpPr/>
              <p:nvPr/>
            </p:nvGrpSpPr>
            <p:grpSpPr>
              <a:xfrm>
                <a:off x="4080006" y="4472369"/>
                <a:ext cx="213604" cy="343718"/>
                <a:chOff x="192" y="2544"/>
                <a:chExt cx="192" cy="288"/>
              </a:xfrm>
            </p:grpSpPr>
            <p:sp>
              <p:nvSpPr>
                <p:cNvPr id="393" name="Oval 137"/>
                <p:cNvSpPr>
                  <a:spLocks noChangeArrowheads="1"/>
                </p:cNvSpPr>
                <p:nvPr/>
              </p:nvSpPr>
              <p:spPr>
                <a:xfrm>
                  <a:off x="240" y="254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ko-KR" altLang="en-US" sz="1200" b="1">
                    <a:latin typeface="+mn-ea"/>
                    <a:ea typeface="+mn-ea"/>
                  </a:endParaRPr>
                </a:p>
              </p:txBody>
            </p:sp>
            <p:sp>
              <p:nvSpPr>
                <p:cNvPr id="394" name="Line 138"/>
                <p:cNvSpPr>
                  <a:spLocks noChangeShapeType="1"/>
                </p:cNvSpPr>
                <p:nvPr/>
              </p:nvSpPr>
              <p:spPr>
                <a:xfrm>
                  <a:off x="288" y="264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395" name="Line 139"/>
                <p:cNvSpPr>
                  <a:spLocks noChangeShapeType="1"/>
                </p:cNvSpPr>
                <p:nvPr/>
              </p:nvSpPr>
              <p:spPr>
                <a:xfrm flipH="1">
                  <a:off x="192" y="26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396" name="Line 140"/>
                <p:cNvSpPr>
                  <a:spLocks noChangeShapeType="1"/>
                </p:cNvSpPr>
                <p:nvPr/>
              </p:nvSpPr>
              <p:spPr>
                <a:xfrm flipH="1">
                  <a:off x="192" y="2784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397" name="Line 141"/>
                <p:cNvSpPr>
                  <a:spLocks noChangeShapeType="1"/>
                </p:cNvSpPr>
                <p:nvPr/>
              </p:nvSpPr>
              <p:spPr>
                <a:xfrm>
                  <a:off x="288" y="26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398" name="Line 142"/>
                <p:cNvSpPr>
                  <a:spLocks noChangeShapeType="1"/>
                </p:cNvSpPr>
                <p:nvPr/>
              </p:nvSpPr>
              <p:spPr>
                <a:xfrm>
                  <a:off x="288" y="2784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</p:grpSp>
          <p:sp>
            <p:nvSpPr>
              <p:cNvPr id="272" name="Rectangle 5"/>
              <p:cNvSpPr>
                <a:spLocks noChangeArrowheads="1"/>
              </p:cNvSpPr>
              <p:nvPr/>
            </p:nvSpPr>
            <p:spPr>
              <a:xfrm>
                <a:off x="1623558" y="2960416"/>
                <a:ext cx="501590" cy="7754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73" name="Line 6"/>
              <p:cNvSpPr>
                <a:spLocks noChangeShapeType="1"/>
              </p:cNvSpPr>
              <p:nvPr/>
            </p:nvSpPr>
            <p:spPr>
              <a:xfrm>
                <a:off x="1791390" y="3210021"/>
                <a:ext cx="165926" cy="20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74" name="AutoShape 7"/>
              <p:cNvSpPr>
                <a:spLocks noChangeArrowheads="1"/>
              </p:cNvSpPr>
              <p:nvPr/>
            </p:nvSpPr>
            <p:spPr>
              <a:xfrm>
                <a:off x="1791390" y="3201838"/>
                <a:ext cx="165926" cy="237329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75" name="Line 8"/>
              <p:cNvSpPr>
                <a:spLocks noChangeShapeType="1"/>
              </p:cNvSpPr>
              <p:nvPr/>
            </p:nvSpPr>
            <p:spPr>
              <a:xfrm>
                <a:off x="1282172" y="3377789"/>
                <a:ext cx="331850" cy="20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76" name="Line 9"/>
              <p:cNvSpPr>
                <a:spLocks noChangeShapeType="1"/>
              </p:cNvSpPr>
              <p:nvPr/>
            </p:nvSpPr>
            <p:spPr>
              <a:xfrm>
                <a:off x="2117519" y="3079081"/>
                <a:ext cx="703751" cy="20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77" name="Line 10"/>
              <p:cNvSpPr>
                <a:spLocks noChangeShapeType="1"/>
              </p:cNvSpPr>
              <p:nvPr/>
            </p:nvSpPr>
            <p:spPr>
              <a:xfrm>
                <a:off x="2117519" y="3619210"/>
                <a:ext cx="7037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78" name="Rectangle 11"/>
              <p:cNvSpPr>
                <a:spLocks noChangeArrowheads="1"/>
              </p:cNvSpPr>
              <p:nvPr/>
            </p:nvSpPr>
            <p:spPr>
              <a:xfrm>
                <a:off x="2828897" y="2960416"/>
                <a:ext cx="617927" cy="7754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grpSp>
            <p:nvGrpSpPr>
              <p:cNvPr id="279" name="Group 12"/>
              <p:cNvGrpSpPr/>
              <p:nvPr/>
            </p:nvGrpSpPr>
            <p:grpSpPr>
              <a:xfrm>
                <a:off x="904549" y="3181378"/>
                <a:ext cx="390972" cy="415327"/>
                <a:chOff x="960" y="2672"/>
                <a:chExt cx="336" cy="336"/>
              </a:xfrm>
            </p:grpSpPr>
            <p:sp>
              <p:nvSpPr>
                <p:cNvPr id="391" name="Oval 13"/>
                <p:cNvSpPr>
                  <a:spLocks noChangeArrowheads="1"/>
                </p:cNvSpPr>
                <p:nvPr/>
              </p:nvSpPr>
              <p:spPr>
                <a:xfrm>
                  <a:off x="960" y="2672"/>
                  <a:ext cx="336" cy="33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/>
                      <a:ea typeface="굴림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ko-KR" altLang="en-US" sz="1200" b="1">
                    <a:latin typeface="+mn-ea"/>
                    <a:ea typeface="+mn-ea"/>
                  </a:endParaRPr>
                </a:p>
              </p:txBody>
            </p:sp>
            <p:sp>
              <p:nvSpPr>
                <p:cNvPr id="392" name="Freeform 14"/>
                <p:cNvSpPr/>
                <p:nvPr/>
              </p:nvSpPr>
              <p:spPr>
                <a:xfrm flipV="1">
                  <a:off x="1024" y="2752"/>
                  <a:ext cx="192" cy="192"/>
                </a:xfrm>
                <a:custGeom>
                  <a:avLst/>
                  <a:gdLst>
                    <a:gd name="T0" fmla="*/ 0 w 192"/>
                    <a:gd name="T1" fmla="*/ 96 h 192"/>
                    <a:gd name="T2" fmla="*/ 48 w 192"/>
                    <a:gd name="T3" fmla="*/ 192 h 192"/>
                    <a:gd name="T4" fmla="*/ 96 w 192"/>
                    <a:gd name="T5" fmla="*/ 96 h 192"/>
                    <a:gd name="T6" fmla="*/ 144 w 192"/>
                    <a:gd name="T7" fmla="*/ 0 h 192"/>
                    <a:gd name="T8" fmla="*/ 192 w 192"/>
                    <a:gd name="T9" fmla="*/ 96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192"/>
                    <a:gd name="T17" fmla="*/ 192 w 19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192">
                      <a:moveTo>
                        <a:pt x="0" y="96"/>
                      </a:moveTo>
                      <a:cubicBezTo>
                        <a:pt x="16" y="144"/>
                        <a:pt x="32" y="192"/>
                        <a:pt x="48" y="192"/>
                      </a:cubicBezTo>
                      <a:cubicBezTo>
                        <a:pt x="64" y="192"/>
                        <a:pt x="80" y="128"/>
                        <a:pt x="96" y="96"/>
                      </a:cubicBezTo>
                      <a:cubicBezTo>
                        <a:pt x="112" y="64"/>
                        <a:pt x="128" y="0"/>
                        <a:pt x="144" y="0"/>
                      </a:cubicBezTo>
                      <a:cubicBezTo>
                        <a:pt x="160" y="0"/>
                        <a:pt x="184" y="72"/>
                        <a:pt x="192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</p:grpSp>
          <p:sp>
            <p:nvSpPr>
              <p:cNvPr id="280" name="Line 15"/>
              <p:cNvSpPr>
                <a:spLocks noChangeShapeType="1"/>
              </p:cNvSpPr>
              <p:nvPr/>
            </p:nvSpPr>
            <p:spPr>
              <a:xfrm flipH="1">
                <a:off x="1335574" y="3320502"/>
                <a:ext cx="55309" cy="1186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81" name="Line 16"/>
              <p:cNvSpPr>
                <a:spLocks noChangeShapeType="1"/>
              </p:cNvSpPr>
              <p:nvPr/>
            </p:nvSpPr>
            <p:spPr>
              <a:xfrm flipH="1">
                <a:off x="1402324" y="3320502"/>
                <a:ext cx="55309" cy="1186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82" name="Line 17"/>
              <p:cNvSpPr>
                <a:spLocks noChangeShapeType="1"/>
              </p:cNvSpPr>
              <p:nvPr/>
            </p:nvSpPr>
            <p:spPr>
              <a:xfrm flipH="1">
                <a:off x="1457633" y="3320502"/>
                <a:ext cx="57215" cy="1186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83" name="Line 21"/>
              <p:cNvSpPr>
                <a:spLocks noChangeShapeType="1"/>
              </p:cNvSpPr>
              <p:nvPr/>
            </p:nvSpPr>
            <p:spPr>
              <a:xfrm>
                <a:off x="1348923" y="3377789"/>
                <a:ext cx="0" cy="20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84" name="Text Box 22"/>
              <p:cNvSpPr txBox="1">
                <a:spLocks noChangeArrowheads="1"/>
              </p:cNvSpPr>
              <p:nvPr/>
            </p:nvSpPr>
            <p:spPr>
              <a:xfrm>
                <a:off x="809190" y="2796740"/>
                <a:ext cx="530197" cy="257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ko-KR" altLang="en-US" sz="1000" b="1">
                    <a:latin typeface="+mn-ea"/>
                    <a:ea typeface="+mn-ea"/>
                  </a:rPr>
                  <a:t>전원</a:t>
                </a:r>
              </a:p>
            </p:txBody>
          </p:sp>
          <p:sp>
            <p:nvSpPr>
              <p:cNvPr id="285" name="Line 85"/>
              <p:cNvSpPr>
                <a:spLocks noChangeShapeType="1"/>
              </p:cNvSpPr>
              <p:nvPr/>
            </p:nvSpPr>
            <p:spPr>
              <a:xfrm>
                <a:off x="2394059" y="3081128"/>
                <a:ext cx="0" cy="157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grpSp>
            <p:nvGrpSpPr>
              <p:cNvPr id="286" name="Group 86"/>
              <p:cNvGrpSpPr/>
              <p:nvPr/>
            </p:nvGrpSpPr>
            <p:grpSpPr>
              <a:xfrm rot="5400000">
                <a:off x="2257257" y="3913929"/>
                <a:ext cx="378499" cy="59122"/>
                <a:chOff x="2112" y="3456"/>
                <a:chExt cx="296" cy="48"/>
              </a:xfrm>
            </p:grpSpPr>
            <p:sp>
              <p:nvSpPr>
                <p:cNvPr id="385" name="Line 87"/>
                <p:cNvSpPr>
                  <a:spLocks noChangeShapeType="1"/>
                </p:cNvSpPr>
                <p:nvPr/>
              </p:nvSpPr>
              <p:spPr>
                <a:xfrm>
                  <a:off x="2160" y="3456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386" name="Line 88"/>
                <p:cNvSpPr>
                  <a:spLocks noChangeShapeType="1"/>
                </p:cNvSpPr>
                <p:nvPr/>
              </p:nvSpPr>
              <p:spPr>
                <a:xfrm flipH="1">
                  <a:off x="2112" y="3456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387" name="Line 89"/>
                <p:cNvSpPr>
                  <a:spLocks noChangeShapeType="1"/>
                </p:cNvSpPr>
                <p:nvPr/>
              </p:nvSpPr>
              <p:spPr>
                <a:xfrm>
                  <a:off x="2256" y="3456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388" name="Line 90"/>
                <p:cNvSpPr>
                  <a:spLocks noChangeShapeType="1"/>
                </p:cNvSpPr>
                <p:nvPr/>
              </p:nvSpPr>
              <p:spPr>
                <a:xfrm flipH="1">
                  <a:off x="2208" y="3456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389" name="Line 91"/>
                <p:cNvSpPr>
                  <a:spLocks noChangeShapeType="1"/>
                </p:cNvSpPr>
                <p:nvPr/>
              </p:nvSpPr>
              <p:spPr>
                <a:xfrm>
                  <a:off x="2360" y="3456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  <p:sp>
              <p:nvSpPr>
                <p:cNvPr id="390" name="Line 92"/>
                <p:cNvSpPr>
                  <a:spLocks noChangeShapeType="1"/>
                </p:cNvSpPr>
                <p:nvPr/>
              </p:nvSpPr>
              <p:spPr>
                <a:xfrm flipH="1">
                  <a:off x="2312" y="3456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</p:grpSp>
          <p:sp>
            <p:nvSpPr>
              <p:cNvPr id="287" name="Line 93"/>
              <p:cNvSpPr>
                <a:spLocks noChangeShapeType="1"/>
              </p:cNvSpPr>
              <p:nvPr/>
            </p:nvSpPr>
            <p:spPr>
              <a:xfrm>
                <a:off x="2422668" y="4171615"/>
                <a:ext cx="2326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88" name="Text Box 94"/>
              <p:cNvSpPr txBox="1">
                <a:spLocks noChangeArrowheads="1"/>
              </p:cNvSpPr>
              <p:nvPr/>
            </p:nvSpPr>
            <p:spPr>
              <a:xfrm>
                <a:off x="833982" y="3915871"/>
                <a:ext cx="1258741" cy="263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ko-KR" altLang="en-US" sz="1000" b="1">
                    <a:latin typeface="+mn-ea"/>
                    <a:ea typeface="+mn-ea"/>
                  </a:rPr>
                  <a:t>회생(제동)저항</a:t>
                </a:r>
              </a:p>
            </p:txBody>
          </p:sp>
          <p:sp>
            <p:nvSpPr>
              <p:cNvPr id="289" name="Line 96"/>
              <p:cNvSpPr>
                <a:spLocks noChangeShapeType="1"/>
              </p:cNvSpPr>
              <p:nvPr/>
            </p:nvSpPr>
            <p:spPr>
              <a:xfrm>
                <a:off x="2666787" y="3613073"/>
                <a:ext cx="0" cy="558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grpSp>
            <p:nvGrpSpPr>
              <p:cNvPr id="290" name="Group 97"/>
              <p:cNvGrpSpPr/>
              <p:nvPr/>
            </p:nvGrpSpPr>
            <p:grpSpPr>
              <a:xfrm>
                <a:off x="2888019" y="3122046"/>
                <a:ext cx="476796" cy="462383"/>
                <a:chOff x="1840" y="528"/>
                <a:chExt cx="396" cy="356"/>
              </a:xfrm>
            </p:grpSpPr>
            <p:grpSp>
              <p:nvGrpSpPr>
                <p:cNvPr id="373" name="Group 98"/>
                <p:cNvGrpSpPr/>
                <p:nvPr/>
              </p:nvGrpSpPr>
              <p:grpSpPr>
                <a:xfrm>
                  <a:off x="1931" y="528"/>
                  <a:ext cx="305" cy="356"/>
                  <a:chOff x="1931" y="528"/>
                  <a:chExt cx="305" cy="356"/>
                </a:xfrm>
              </p:grpSpPr>
              <p:sp>
                <p:nvSpPr>
                  <p:cNvPr id="375" name="Line 99"/>
                  <p:cNvSpPr>
                    <a:spLocks noChangeShapeType="1"/>
                  </p:cNvSpPr>
                  <p:nvPr/>
                </p:nvSpPr>
                <p:spPr>
                  <a:xfrm>
                    <a:off x="1986" y="548"/>
                    <a:ext cx="1" cy="3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76" name="Line 100"/>
                  <p:cNvSpPr>
                    <a:spLocks noChangeShapeType="1"/>
                  </p:cNvSpPr>
                  <p:nvPr/>
                </p:nvSpPr>
                <p:spPr>
                  <a:xfrm>
                    <a:off x="1986" y="747"/>
                    <a:ext cx="137" cy="1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77" name="Line 101"/>
                  <p:cNvSpPr>
                    <a:spLocks noChangeShapeType="1"/>
                  </p:cNvSpPr>
                  <p:nvPr/>
                </p:nvSpPr>
                <p:spPr>
                  <a:xfrm>
                    <a:off x="1931" y="632"/>
                    <a:ext cx="1" cy="1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78" name="AutoShape 102"/>
                  <p:cNvSpPr>
                    <a:spLocks noChangeArrowheads="1"/>
                  </p:cNvSpPr>
                  <p:nvPr/>
                </p:nvSpPr>
                <p:spPr>
                  <a:xfrm>
                    <a:off x="2128" y="624"/>
                    <a:ext cx="108" cy="1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/>
                  </a:ln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  <a:defRPr/>
                    </a:pPr>
                    <a:endParaRPr lang="ko-KR" altLang="en-US" sz="1200" b="1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79" name="Line 103"/>
                  <p:cNvSpPr>
                    <a:spLocks noChangeShapeType="1"/>
                  </p:cNvSpPr>
                  <p:nvPr/>
                </p:nvSpPr>
                <p:spPr>
                  <a:xfrm>
                    <a:off x="2184" y="528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80" name="Line 104"/>
                  <p:cNvSpPr>
                    <a:spLocks noChangeShapeType="1"/>
                  </p:cNvSpPr>
                  <p:nvPr/>
                </p:nvSpPr>
                <p:spPr>
                  <a:xfrm>
                    <a:off x="2104" y="528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81" name="Line 105"/>
                  <p:cNvSpPr>
                    <a:spLocks noChangeShapeType="1"/>
                  </p:cNvSpPr>
                  <p:nvPr/>
                </p:nvSpPr>
                <p:spPr>
                  <a:xfrm flipV="1">
                    <a:off x="1992" y="528"/>
                    <a:ext cx="112" cy="1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82" name="Line 106"/>
                  <p:cNvSpPr>
                    <a:spLocks noChangeShapeType="1"/>
                  </p:cNvSpPr>
                  <p:nvPr/>
                </p:nvSpPr>
                <p:spPr>
                  <a:xfrm>
                    <a:off x="2136" y="6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83" name="Line 107"/>
                  <p:cNvSpPr>
                    <a:spLocks noChangeShapeType="1"/>
                  </p:cNvSpPr>
                  <p:nvPr/>
                </p:nvSpPr>
                <p:spPr>
                  <a:xfrm>
                    <a:off x="2184" y="768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84" name="Line 108"/>
                  <p:cNvSpPr>
                    <a:spLocks noChangeShapeType="1"/>
                  </p:cNvSpPr>
                  <p:nvPr/>
                </p:nvSpPr>
                <p:spPr>
                  <a:xfrm>
                    <a:off x="2120" y="88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</p:grpSp>
            <p:sp>
              <p:nvSpPr>
                <p:cNvPr id="374" name="Line 109"/>
                <p:cNvSpPr>
                  <a:spLocks noChangeShapeType="1"/>
                </p:cNvSpPr>
                <p:nvPr/>
              </p:nvSpPr>
              <p:spPr>
                <a:xfrm>
                  <a:off x="1840" y="72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</p:grpSp>
          <p:sp>
            <p:nvSpPr>
              <p:cNvPr id="291" name="Oval 110"/>
              <p:cNvSpPr>
                <a:spLocks noChangeArrowheads="1"/>
              </p:cNvSpPr>
              <p:nvPr/>
            </p:nvSpPr>
            <p:spPr>
              <a:xfrm>
                <a:off x="2636272" y="3582383"/>
                <a:ext cx="57215" cy="6137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92" name="Oval 111"/>
              <p:cNvSpPr>
                <a:spLocks noChangeArrowheads="1"/>
              </p:cNvSpPr>
              <p:nvPr/>
            </p:nvSpPr>
            <p:spPr>
              <a:xfrm>
                <a:off x="2367359" y="3044301"/>
                <a:ext cx="59123" cy="6137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93" name="Line 112"/>
              <p:cNvSpPr>
                <a:spLocks noChangeShapeType="1"/>
              </p:cNvSpPr>
              <p:nvPr/>
            </p:nvSpPr>
            <p:spPr>
              <a:xfrm flipV="1">
                <a:off x="2661065" y="3363468"/>
                <a:ext cx="0" cy="2496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94" name="Line 113"/>
              <p:cNvSpPr>
                <a:spLocks noChangeShapeType="1"/>
              </p:cNvSpPr>
              <p:nvPr/>
            </p:nvSpPr>
            <p:spPr>
              <a:xfrm>
                <a:off x="2571428" y="3293906"/>
                <a:ext cx="1754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95" name="Line 114"/>
              <p:cNvSpPr>
                <a:spLocks noChangeShapeType="1"/>
              </p:cNvSpPr>
              <p:nvPr/>
            </p:nvSpPr>
            <p:spPr>
              <a:xfrm>
                <a:off x="2571428" y="3355284"/>
                <a:ext cx="1754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96" name="Line 115"/>
              <p:cNvSpPr>
                <a:spLocks noChangeShapeType="1"/>
              </p:cNvSpPr>
              <p:nvPr/>
            </p:nvSpPr>
            <p:spPr>
              <a:xfrm flipV="1">
                <a:off x="2661065" y="3072944"/>
                <a:ext cx="0" cy="229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97" name="Line 116"/>
              <p:cNvSpPr>
                <a:spLocks noChangeShapeType="1"/>
              </p:cNvSpPr>
              <p:nvPr/>
            </p:nvSpPr>
            <p:spPr>
              <a:xfrm flipV="1">
                <a:off x="1869585" y="3107724"/>
                <a:ext cx="0" cy="1227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298" name="Line 117"/>
              <p:cNvSpPr>
                <a:spLocks noChangeShapeType="1"/>
              </p:cNvSpPr>
              <p:nvPr/>
            </p:nvSpPr>
            <p:spPr>
              <a:xfrm flipV="1">
                <a:off x="1869585" y="3426891"/>
                <a:ext cx="0" cy="1248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grpSp>
            <p:nvGrpSpPr>
              <p:cNvPr id="299" name="Group 118"/>
              <p:cNvGrpSpPr/>
              <p:nvPr/>
            </p:nvGrpSpPr>
            <p:grpSpPr>
              <a:xfrm>
                <a:off x="2230042" y="3242755"/>
                <a:ext cx="232676" cy="294616"/>
                <a:chOff x="1840" y="528"/>
                <a:chExt cx="396" cy="356"/>
              </a:xfrm>
            </p:grpSpPr>
            <p:grpSp>
              <p:nvGrpSpPr>
                <p:cNvPr id="361" name="Group 119"/>
                <p:cNvGrpSpPr/>
                <p:nvPr/>
              </p:nvGrpSpPr>
              <p:grpSpPr>
                <a:xfrm>
                  <a:off x="1931" y="528"/>
                  <a:ext cx="305" cy="356"/>
                  <a:chOff x="1931" y="528"/>
                  <a:chExt cx="305" cy="356"/>
                </a:xfrm>
              </p:grpSpPr>
              <p:sp>
                <p:nvSpPr>
                  <p:cNvPr id="363" name="Line 120"/>
                  <p:cNvSpPr>
                    <a:spLocks noChangeShapeType="1"/>
                  </p:cNvSpPr>
                  <p:nvPr/>
                </p:nvSpPr>
                <p:spPr>
                  <a:xfrm>
                    <a:off x="1986" y="548"/>
                    <a:ext cx="1" cy="32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64" name="Line 121"/>
                  <p:cNvSpPr>
                    <a:spLocks noChangeShapeType="1"/>
                  </p:cNvSpPr>
                  <p:nvPr/>
                </p:nvSpPr>
                <p:spPr>
                  <a:xfrm>
                    <a:off x="1986" y="747"/>
                    <a:ext cx="137" cy="1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65" name="Line 122"/>
                  <p:cNvSpPr>
                    <a:spLocks noChangeShapeType="1"/>
                  </p:cNvSpPr>
                  <p:nvPr/>
                </p:nvSpPr>
                <p:spPr>
                  <a:xfrm>
                    <a:off x="1931" y="632"/>
                    <a:ext cx="1" cy="1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66" name="AutoShape 123"/>
                  <p:cNvSpPr>
                    <a:spLocks noChangeArrowheads="1"/>
                  </p:cNvSpPr>
                  <p:nvPr/>
                </p:nvSpPr>
                <p:spPr>
                  <a:xfrm>
                    <a:off x="2128" y="624"/>
                    <a:ext cx="108" cy="1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/>
                  </a:ln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/>
                        <a:ea typeface="굴림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  <a:defRPr/>
                    </a:pPr>
                    <a:endParaRPr lang="ko-KR" altLang="en-US" sz="1200" b="1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67" name="Line 124"/>
                  <p:cNvSpPr>
                    <a:spLocks noChangeShapeType="1"/>
                  </p:cNvSpPr>
                  <p:nvPr/>
                </p:nvSpPr>
                <p:spPr>
                  <a:xfrm>
                    <a:off x="2184" y="528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68" name="Line 125"/>
                  <p:cNvSpPr>
                    <a:spLocks noChangeShapeType="1"/>
                  </p:cNvSpPr>
                  <p:nvPr/>
                </p:nvSpPr>
                <p:spPr>
                  <a:xfrm>
                    <a:off x="2104" y="528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69" name="Line 126"/>
                  <p:cNvSpPr>
                    <a:spLocks noChangeShapeType="1"/>
                  </p:cNvSpPr>
                  <p:nvPr/>
                </p:nvSpPr>
                <p:spPr>
                  <a:xfrm flipV="1">
                    <a:off x="1992" y="528"/>
                    <a:ext cx="112" cy="1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70" name="Line 127"/>
                  <p:cNvSpPr>
                    <a:spLocks noChangeShapeType="1"/>
                  </p:cNvSpPr>
                  <p:nvPr/>
                </p:nvSpPr>
                <p:spPr>
                  <a:xfrm>
                    <a:off x="2136" y="6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71" name="Line 128"/>
                  <p:cNvSpPr>
                    <a:spLocks noChangeShapeType="1"/>
                  </p:cNvSpPr>
                  <p:nvPr/>
                </p:nvSpPr>
                <p:spPr>
                  <a:xfrm>
                    <a:off x="2184" y="768"/>
                    <a:ext cx="0" cy="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  <p:sp>
                <p:nvSpPr>
                  <p:cNvPr id="372" name="Line 129"/>
                  <p:cNvSpPr>
                    <a:spLocks noChangeShapeType="1"/>
                  </p:cNvSpPr>
                  <p:nvPr/>
                </p:nvSpPr>
                <p:spPr>
                  <a:xfrm>
                    <a:off x="2120" y="88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square"/>
                  <a:lstStyle/>
                  <a:p>
                    <a:pPr lvl="0">
                      <a:defRPr/>
                    </a:pPr>
                    <a:endParaRPr lang="ko-KR" altLang="en-US" b="1">
                      <a:latin typeface="+mn-ea"/>
                    </a:endParaRPr>
                  </a:p>
                </p:txBody>
              </p:sp>
            </p:grpSp>
            <p:sp>
              <p:nvSpPr>
                <p:cNvPr id="362" name="Line 130"/>
                <p:cNvSpPr>
                  <a:spLocks noChangeShapeType="1"/>
                </p:cNvSpPr>
                <p:nvPr/>
              </p:nvSpPr>
              <p:spPr>
                <a:xfrm>
                  <a:off x="1840" y="72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 wrap="square"/>
                <a:lstStyle/>
                <a:p>
                  <a:pPr lvl="0">
                    <a:defRPr/>
                  </a:pPr>
                  <a:endParaRPr lang="ko-KR" altLang="en-US" b="1">
                    <a:latin typeface="+mn-ea"/>
                  </a:endParaRPr>
                </a:p>
              </p:txBody>
            </p:sp>
          </p:grpSp>
          <p:sp>
            <p:nvSpPr>
              <p:cNvPr id="300" name="Line 132"/>
              <p:cNvSpPr>
                <a:spLocks noChangeShapeType="1"/>
              </p:cNvSpPr>
              <p:nvPr/>
            </p:nvSpPr>
            <p:spPr>
              <a:xfrm>
                <a:off x="1943964" y="4001802"/>
                <a:ext cx="404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301" name="Line 133"/>
              <p:cNvSpPr>
                <a:spLocks noChangeShapeType="1"/>
              </p:cNvSpPr>
              <p:nvPr/>
            </p:nvSpPr>
            <p:spPr>
              <a:xfrm flipV="1">
                <a:off x="2405503" y="3551695"/>
                <a:ext cx="0" cy="2475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302" name="Rectangle 215"/>
              <p:cNvSpPr>
                <a:spLocks noChangeArrowheads="1"/>
              </p:cNvSpPr>
              <p:nvPr/>
            </p:nvSpPr>
            <p:spPr>
              <a:xfrm>
                <a:off x="1539641" y="2422334"/>
                <a:ext cx="1964398" cy="1376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ko-KR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303" name="Text Box 217"/>
              <p:cNvSpPr txBox="1">
                <a:spLocks noChangeArrowheads="1"/>
              </p:cNvSpPr>
              <p:nvPr/>
            </p:nvSpPr>
            <p:spPr>
              <a:xfrm>
                <a:off x="2790753" y="2401874"/>
                <a:ext cx="684679" cy="507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ko-KR" sz="1000" b="1">
                    <a:latin typeface="+mn-ea"/>
                    <a:ea typeface="+mn-ea"/>
                  </a:rPr>
                  <a:t>PWM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ko-KR" altLang="en-US" sz="1000" b="1">
                    <a:latin typeface="+mn-ea"/>
                    <a:ea typeface="+mn-ea"/>
                  </a:rPr>
                  <a:t>인버터</a:t>
                </a:r>
              </a:p>
            </p:txBody>
          </p:sp>
          <p:sp>
            <p:nvSpPr>
              <p:cNvPr id="304" name="Text Box 218"/>
              <p:cNvSpPr txBox="1">
                <a:spLocks noChangeArrowheads="1"/>
              </p:cNvSpPr>
              <p:nvPr/>
            </p:nvSpPr>
            <p:spPr>
              <a:xfrm>
                <a:off x="1480518" y="2401874"/>
                <a:ext cx="837253" cy="507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ko-KR" altLang="en-US" sz="1000" b="1">
                    <a:latin typeface="+mn-ea"/>
                    <a:ea typeface="+mn-ea"/>
                  </a:rPr>
                  <a:t>다이오드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ko-KR" altLang="en-US" sz="1000" b="1">
                    <a:latin typeface="+mn-ea"/>
                    <a:ea typeface="+mn-ea"/>
                  </a:rPr>
                  <a:t>컨버터</a:t>
                </a:r>
              </a:p>
            </p:txBody>
          </p:sp>
          <p:sp>
            <p:nvSpPr>
              <p:cNvPr id="305" name="Text Box 219"/>
              <p:cNvSpPr txBox="1">
                <a:spLocks noChangeArrowheads="1"/>
              </p:cNvSpPr>
              <p:nvPr/>
            </p:nvSpPr>
            <p:spPr>
              <a:xfrm>
                <a:off x="1191437" y="5278205"/>
                <a:ext cx="1758647" cy="35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ko-KR" altLang="en-US" sz="1600" b="1">
                    <a:latin typeface="+mn-ea"/>
                    <a:ea typeface="+mn-ea"/>
                  </a:rPr>
                  <a:t>에너지 사용시</a:t>
                </a:r>
              </a:p>
            </p:txBody>
          </p:sp>
          <p:sp>
            <p:nvSpPr>
              <p:cNvPr id="306" name="Line 221"/>
              <p:cNvSpPr>
                <a:spLocks noChangeShapeType="1"/>
              </p:cNvSpPr>
              <p:nvPr/>
            </p:nvSpPr>
            <p:spPr>
              <a:xfrm>
                <a:off x="3233220" y="3210021"/>
                <a:ext cx="305149" cy="20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331" name="Line 728"/>
              <p:cNvSpPr>
                <a:spLocks noChangeShapeType="1"/>
              </p:cNvSpPr>
              <p:nvPr/>
            </p:nvSpPr>
            <p:spPr>
              <a:xfrm>
                <a:off x="4556805" y="3048393"/>
                <a:ext cx="457724" cy="1964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  <p:sp>
            <p:nvSpPr>
              <p:cNvPr id="332" name="Line 729"/>
              <p:cNvSpPr>
                <a:spLocks noChangeShapeType="1"/>
              </p:cNvSpPr>
              <p:nvPr/>
            </p:nvSpPr>
            <p:spPr>
              <a:xfrm>
                <a:off x="5060301" y="4619677"/>
                <a:ext cx="4062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square"/>
              <a:lstStyle/>
              <a:p>
                <a:pPr lvl="0">
                  <a:defRPr/>
                </a:pPr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401" name="Freeform 948"/>
            <p:cNvSpPr/>
            <p:nvPr/>
          </p:nvSpPr>
          <p:spPr>
            <a:xfrm>
              <a:off x="3863752" y="5363068"/>
              <a:ext cx="525892" cy="441198"/>
            </a:xfrm>
            <a:custGeom>
              <a:avLst/>
              <a:gdLst>
                <a:gd name="T0" fmla="*/ 0 w 2942"/>
                <a:gd name="T1" fmla="*/ 0 h 1473"/>
                <a:gd name="T2" fmla="*/ 0 w 2942"/>
                <a:gd name="T3" fmla="*/ 0 h 1473"/>
                <a:gd name="T4" fmla="*/ 0 w 2942"/>
                <a:gd name="T5" fmla="*/ 0 h 1473"/>
                <a:gd name="T6" fmla="*/ 0 w 2942"/>
                <a:gd name="T7" fmla="*/ 0 h 1473"/>
                <a:gd name="T8" fmla="*/ 0 w 2942"/>
                <a:gd name="T9" fmla="*/ 0 h 1473"/>
                <a:gd name="T10" fmla="*/ 0 w 2942"/>
                <a:gd name="T11" fmla="*/ 0 h 1473"/>
                <a:gd name="T12" fmla="*/ 0 w 2942"/>
                <a:gd name="T13" fmla="*/ 0 h 1473"/>
                <a:gd name="T14" fmla="*/ 0 w 2942"/>
                <a:gd name="T15" fmla="*/ 0 h 1473"/>
                <a:gd name="T16" fmla="*/ 0 w 2942"/>
                <a:gd name="T17" fmla="*/ 0 h 1473"/>
                <a:gd name="T18" fmla="*/ 0 w 2942"/>
                <a:gd name="T19" fmla="*/ 0 h 1473"/>
                <a:gd name="T20" fmla="*/ 0 w 2942"/>
                <a:gd name="T21" fmla="*/ 0 h 1473"/>
                <a:gd name="T22" fmla="*/ 0 w 2942"/>
                <a:gd name="T23" fmla="*/ 0 h 1473"/>
                <a:gd name="T24" fmla="*/ 0 w 2942"/>
                <a:gd name="T25" fmla="*/ 0 h 1473"/>
                <a:gd name="T26" fmla="*/ 0 w 2942"/>
                <a:gd name="T27" fmla="*/ 0 h 1473"/>
                <a:gd name="T28" fmla="*/ 0 w 2942"/>
                <a:gd name="T29" fmla="*/ 0 h 1473"/>
                <a:gd name="T30" fmla="*/ 0 w 2942"/>
                <a:gd name="T31" fmla="*/ 0 h 1473"/>
                <a:gd name="T32" fmla="*/ 0 w 2942"/>
                <a:gd name="T33" fmla="*/ 0 h 1473"/>
                <a:gd name="T34" fmla="*/ 0 w 2942"/>
                <a:gd name="T35" fmla="*/ 0 h 1473"/>
                <a:gd name="T36" fmla="*/ 0 w 2942"/>
                <a:gd name="T37" fmla="*/ 0 h 1473"/>
                <a:gd name="T38" fmla="*/ 0 w 2942"/>
                <a:gd name="T39" fmla="*/ 0 h 1473"/>
                <a:gd name="T40" fmla="*/ 0 w 2942"/>
                <a:gd name="T41" fmla="*/ 0 h 1473"/>
                <a:gd name="T42" fmla="*/ 0 w 2942"/>
                <a:gd name="T43" fmla="*/ 0 h 1473"/>
                <a:gd name="T44" fmla="*/ 0 w 2942"/>
                <a:gd name="T45" fmla="*/ 0 h 1473"/>
                <a:gd name="T46" fmla="*/ 0 w 2942"/>
                <a:gd name="T47" fmla="*/ 0 h 1473"/>
                <a:gd name="T48" fmla="*/ 0 w 2942"/>
                <a:gd name="T49" fmla="*/ 0 h 1473"/>
                <a:gd name="T50" fmla="*/ 0 w 2942"/>
                <a:gd name="T51" fmla="*/ 0 h 1473"/>
                <a:gd name="T52" fmla="*/ 0 w 2942"/>
                <a:gd name="T53" fmla="*/ 0 h 1473"/>
                <a:gd name="T54" fmla="*/ 0 w 2942"/>
                <a:gd name="T55" fmla="*/ 0 h 1473"/>
                <a:gd name="T56" fmla="*/ 0 w 2942"/>
                <a:gd name="T57" fmla="*/ 0 h 1473"/>
                <a:gd name="T58" fmla="*/ 0 w 2942"/>
                <a:gd name="T59" fmla="*/ 0 h 1473"/>
                <a:gd name="T60" fmla="*/ 0 w 2942"/>
                <a:gd name="T61" fmla="*/ 0 h 1473"/>
                <a:gd name="T62" fmla="*/ 0 w 2942"/>
                <a:gd name="T63" fmla="*/ 0 h 1473"/>
                <a:gd name="T64" fmla="*/ 0 w 2942"/>
                <a:gd name="T65" fmla="*/ 0 h 1473"/>
                <a:gd name="T66" fmla="*/ 0 w 2942"/>
                <a:gd name="T67" fmla="*/ 0 h 1473"/>
                <a:gd name="T68" fmla="*/ 0 w 2942"/>
                <a:gd name="T69" fmla="*/ 0 h 1473"/>
                <a:gd name="T70" fmla="*/ 0 w 2942"/>
                <a:gd name="T71" fmla="*/ 0 h 1473"/>
                <a:gd name="T72" fmla="*/ 0 w 2942"/>
                <a:gd name="T73" fmla="*/ 0 h 1473"/>
                <a:gd name="T74" fmla="*/ 0 w 2942"/>
                <a:gd name="T75" fmla="*/ 0 h 1473"/>
                <a:gd name="T76" fmla="*/ 0 w 2942"/>
                <a:gd name="T77" fmla="*/ 0 h 1473"/>
                <a:gd name="T78" fmla="*/ 0 w 2942"/>
                <a:gd name="T79" fmla="*/ 0 h 1473"/>
                <a:gd name="T80" fmla="*/ 0 w 2942"/>
                <a:gd name="T81" fmla="*/ 0 h 1473"/>
                <a:gd name="T82" fmla="*/ 0 w 2942"/>
                <a:gd name="T83" fmla="*/ 0 h 1473"/>
                <a:gd name="T84" fmla="*/ 0 w 2942"/>
                <a:gd name="T85" fmla="*/ 0 h 1473"/>
                <a:gd name="T86" fmla="*/ 0 w 2942"/>
                <a:gd name="T87" fmla="*/ 0 h 1473"/>
                <a:gd name="T88" fmla="*/ 0 w 2942"/>
                <a:gd name="T89" fmla="*/ 0 h 1473"/>
                <a:gd name="T90" fmla="*/ 0 w 2942"/>
                <a:gd name="T91" fmla="*/ 0 h 1473"/>
                <a:gd name="T92" fmla="*/ 0 w 2942"/>
                <a:gd name="T93" fmla="*/ 0 h 1473"/>
                <a:gd name="T94" fmla="*/ 0 w 2942"/>
                <a:gd name="T95" fmla="*/ 0 h 1473"/>
                <a:gd name="T96" fmla="*/ 0 w 2942"/>
                <a:gd name="T97" fmla="*/ 0 h 1473"/>
                <a:gd name="T98" fmla="*/ 0 w 2942"/>
                <a:gd name="T99" fmla="*/ 0 h 1473"/>
                <a:gd name="T100" fmla="*/ 0 w 2942"/>
                <a:gd name="T101" fmla="*/ 0 h 1473"/>
                <a:gd name="T102" fmla="*/ 0 w 2942"/>
                <a:gd name="T103" fmla="*/ 0 h 1473"/>
                <a:gd name="T104" fmla="*/ 0 w 2942"/>
                <a:gd name="T105" fmla="*/ 0 h 1473"/>
                <a:gd name="T106" fmla="*/ 0 w 2942"/>
                <a:gd name="T107" fmla="*/ 0 h 1473"/>
                <a:gd name="T108" fmla="*/ 0 w 2942"/>
                <a:gd name="T109" fmla="*/ 0 h 1473"/>
                <a:gd name="T110" fmla="*/ 0 w 2942"/>
                <a:gd name="T111" fmla="*/ 0 h 1473"/>
                <a:gd name="T112" fmla="*/ 0 w 2942"/>
                <a:gd name="T113" fmla="*/ 0 h 1473"/>
                <a:gd name="T114" fmla="*/ 0 w 2942"/>
                <a:gd name="T115" fmla="*/ 0 h 1473"/>
                <a:gd name="T116" fmla="*/ 0 w 2942"/>
                <a:gd name="T117" fmla="*/ 0 h 1473"/>
                <a:gd name="T118" fmla="*/ 0 w 2942"/>
                <a:gd name="T119" fmla="*/ 0 h 1473"/>
                <a:gd name="T120" fmla="*/ 0 w 2942"/>
                <a:gd name="T121" fmla="*/ 0 h 1473"/>
                <a:gd name="T122" fmla="*/ 0 w 2942"/>
                <a:gd name="T123" fmla="*/ 0 h 1473"/>
                <a:gd name="T124" fmla="*/ 0 w 2942"/>
                <a:gd name="T125" fmla="*/ 0 h 14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42"/>
                <a:gd name="T190" fmla="*/ 0 h 1473"/>
                <a:gd name="T191" fmla="*/ 2942 w 2942"/>
                <a:gd name="T192" fmla="*/ 1473 h 14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42" h="1473">
                  <a:moveTo>
                    <a:pt x="0" y="0"/>
                  </a:moveTo>
                  <a:lnTo>
                    <a:pt x="2" y="74"/>
                  </a:lnTo>
                  <a:lnTo>
                    <a:pt x="8" y="148"/>
                  </a:lnTo>
                  <a:lnTo>
                    <a:pt x="17" y="223"/>
                  </a:lnTo>
                  <a:lnTo>
                    <a:pt x="30" y="295"/>
                  </a:lnTo>
                  <a:lnTo>
                    <a:pt x="47" y="368"/>
                  </a:lnTo>
                  <a:lnTo>
                    <a:pt x="67" y="441"/>
                  </a:lnTo>
                  <a:lnTo>
                    <a:pt x="91" y="511"/>
                  </a:lnTo>
                  <a:lnTo>
                    <a:pt x="119" y="580"/>
                  </a:lnTo>
                  <a:lnTo>
                    <a:pt x="151" y="649"/>
                  </a:lnTo>
                  <a:lnTo>
                    <a:pt x="184" y="714"/>
                  </a:lnTo>
                  <a:lnTo>
                    <a:pt x="223" y="779"/>
                  </a:lnTo>
                  <a:lnTo>
                    <a:pt x="264" y="840"/>
                  </a:lnTo>
                  <a:lnTo>
                    <a:pt x="307" y="902"/>
                  </a:lnTo>
                  <a:lnTo>
                    <a:pt x="355" y="959"/>
                  </a:lnTo>
                  <a:lnTo>
                    <a:pt x="406" y="1015"/>
                  </a:lnTo>
                  <a:lnTo>
                    <a:pt x="458" y="1067"/>
                  </a:lnTo>
                  <a:lnTo>
                    <a:pt x="513" y="1118"/>
                  </a:lnTo>
                  <a:lnTo>
                    <a:pt x="571" y="1164"/>
                  </a:lnTo>
                  <a:lnTo>
                    <a:pt x="631" y="1209"/>
                  </a:lnTo>
                  <a:lnTo>
                    <a:pt x="694" y="1250"/>
                  </a:lnTo>
                  <a:lnTo>
                    <a:pt x="757" y="1287"/>
                  </a:lnTo>
                  <a:lnTo>
                    <a:pt x="824" y="1322"/>
                  </a:lnTo>
                  <a:lnTo>
                    <a:pt x="891" y="1354"/>
                  </a:lnTo>
                  <a:lnTo>
                    <a:pt x="960" y="1382"/>
                  </a:lnTo>
                  <a:lnTo>
                    <a:pt x="1030" y="1406"/>
                  </a:lnTo>
                  <a:lnTo>
                    <a:pt x="1103" y="1426"/>
                  </a:lnTo>
                  <a:lnTo>
                    <a:pt x="1175" y="1443"/>
                  </a:lnTo>
                  <a:lnTo>
                    <a:pt x="1248" y="1456"/>
                  </a:lnTo>
                  <a:lnTo>
                    <a:pt x="1322" y="1465"/>
                  </a:lnTo>
                  <a:lnTo>
                    <a:pt x="1397" y="1471"/>
                  </a:lnTo>
                  <a:lnTo>
                    <a:pt x="1471" y="1473"/>
                  </a:lnTo>
                  <a:lnTo>
                    <a:pt x="1546" y="1471"/>
                  </a:lnTo>
                  <a:lnTo>
                    <a:pt x="1620" y="1465"/>
                  </a:lnTo>
                  <a:lnTo>
                    <a:pt x="1694" y="1456"/>
                  </a:lnTo>
                  <a:lnTo>
                    <a:pt x="1767" y="1443"/>
                  </a:lnTo>
                  <a:lnTo>
                    <a:pt x="1839" y="1426"/>
                  </a:lnTo>
                  <a:lnTo>
                    <a:pt x="1912" y="1406"/>
                  </a:lnTo>
                  <a:lnTo>
                    <a:pt x="1983" y="1382"/>
                  </a:lnTo>
                  <a:lnTo>
                    <a:pt x="2051" y="1354"/>
                  </a:lnTo>
                  <a:lnTo>
                    <a:pt x="2118" y="1322"/>
                  </a:lnTo>
                  <a:lnTo>
                    <a:pt x="2185" y="1287"/>
                  </a:lnTo>
                  <a:lnTo>
                    <a:pt x="2249" y="1250"/>
                  </a:lnTo>
                  <a:lnTo>
                    <a:pt x="2312" y="1209"/>
                  </a:lnTo>
                  <a:lnTo>
                    <a:pt x="2371" y="1164"/>
                  </a:lnTo>
                  <a:lnTo>
                    <a:pt x="2429" y="1118"/>
                  </a:lnTo>
                  <a:lnTo>
                    <a:pt x="2485" y="1067"/>
                  </a:lnTo>
                  <a:lnTo>
                    <a:pt x="2537" y="1015"/>
                  </a:lnTo>
                  <a:lnTo>
                    <a:pt x="2587" y="959"/>
                  </a:lnTo>
                  <a:lnTo>
                    <a:pt x="2635" y="902"/>
                  </a:lnTo>
                  <a:lnTo>
                    <a:pt x="2678" y="840"/>
                  </a:lnTo>
                  <a:lnTo>
                    <a:pt x="2719" y="779"/>
                  </a:lnTo>
                  <a:lnTo>
                    <a:pt x="2758" y="714"/>
                  </a:lnTo>
                  <a:lnTo>
                    <a:pt x="2792" y="649"/>
                  </a:lnTo>
                  <a:lnTo>
                    <a:pt x="2823" y="580"/>
                  </a:lnTo>
                  <a:lnTo>
                    <a:pt x="2851" y="511"/>
                  </a:lnTo>
                  <a:lnTo>
                    <a:pt x="2875" y="441"/>
                  </a:lnTo>
                  <a:lnTo>
                    <a:pt x="2896" y="368"/>
                  </a:lnTo>
                  <a:lnTo>
                    <a:pt x="2912" y="295"/>
                  </a:lnTo>
                  <a:lnTo>
                    <a:pt x="2926" y="223"/>
                  </a:lnTo>
                  <a:lnTo>
                    <a:pt x="2935" y="148"/>
                  </a:lnTo>
                  <a:lnTo>
                    <a:pt x="2940" y="74"/>
                  </a:lnTo>
                  <a:lnTo>
                    <a:pt x="294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lvl="0">
                <a:defRPr/>
              </a:pPr>
              <a:endParaRPr lang="ko-KR" altLang="en-US" b="1">
                <a:latin typeface="+mn-ea"/>
              </a:endParaRPr>
            </a:p>
          </p:txBody>
        </p:sp>
      </p:grpSp>
      <p:sp>
        <p:nvSpPr>
          <p:cNvPr id="402" name="직사각형 116"/>
          <p:cNvSpPr/>
          <p:nvPr/>
        </p:nvSpPr>
        <p:spPr>
          <a:xfrm>
            <a:off x="2891644" y="6217567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latin typeface="맑은 고딕"/>
                <a:ea typeface="맑은 고딕"/>
              </a:rPr>
              <a:t>그림 </a:t>
            </a:r>
            <a:r>
              <a:rPr lang="en-US" altLang="ko-KR" sz="1400" b="1" dirty="0">
                <a:latin typeface="맑은 고딕"/>
                <a:ea typeface="맑은 고딕"/>
              </a:rPr>
              <a:t>4-1.</a:t>
            </a:r>
            <a:r>
              <a:rPr lang="ko-KR" altLang="en-US" sz="1400" b="1" dirty="0">
                <a:latin typeface="맑은 고딕"/>
                <a:ea typeface="맑은 고딕"/>
              </a:rPr>
              <a:t> 에너지 사용시</a:t>
            </a:r>
            <a:r>
              <a:rPr lang="en-US" altLang="ko-KR" sz="1400" b="1" dirty="0">
                <a:latin typeface="맑은 고딕"/>
                <a:ea typeface="맑은 고딕"/>
              </a:rPr>
              <a:t>,</a:t>
            </a:r>
            <a:r>
              <a:rPr lang="ko-KR" altLang="en-US" sz="1400" b="1" dirty="0">
                <a:latin typeface="맑은 고딕"/>
                <a:ea typeface="맑은 고딕"/>
              </a:rPr>
              <a:t> 회생제동 전류 소모시 도식도</a:t>
            </a:r>
          </a:p>
        </p:txBody>
      </p:sp>
      <p:grpSp>
        <p:nvGrpSpPr>
          <p:cNvPr id="405" name="그룹 7"/>
          <p:cNvGrpSpPr/>
          <p:nvPr/>
        </p:nvGrpSpPr>
        <p:grpSpPr>
          <a:xfrm>
            <a:off x="2029644" y="4756086"/>
            <a:ext cx="1171575" cy="609600"/>
            <a:chOff x="8818887" y="1607372"/>
            <a:chExt cx="1171575" cy="609600"/>
          </a:xfrm>
        </p:grpSpPr>
        <p:sp>
          <p:nvSpPr>
            <p:cNvPr id="406" name="Rectangle 924"/>
            <p:cNvSpPr>
              <a:spLocks noChangeArrowheads="1"/>
            </p:cNvSpPr>
            <p:nvPr/>
          </p:nvSpPr>
          <p:spPr>
            <a:xfrm>
              <a:off x="8842699" y="1607372"/>
              <a:ext cx="1136650" cy="6096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맑은 고딕"/>
                <a:ea typeface="맑은 고딕"/>
              </a:endParaRPr>
            </a:p>
          </p:txBody>
        </p:sp>
        <p:sp>
          <p:nvSpPr>
            <p:cNvPr id="407" name="AutoShape 716"/>
            <p:cNvSpPr>
              <a:spLocks noChangeArrowheads="1"/>
            </p:cNvSpPr>
            <p:nvPr/>
          </p:nvSpPr>
          <p:spPr>
            <a:xfrm>
              <a:off x="9044480" y="1761761"/>
              <a:ext cx="685800" cy="147638"/>
            </a:xfrm>
            <a:prstGeom prst="rightArrow">
              <a:avLst>
                <a:gd name="adj1" fmla="val 50000"/>
                <a:gd name="adj2" fmla="val 1161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ko-KR" altLang="en-US" sz="1200" b="1">
                <a:latin typeface="맑은 고딕"/>
                <a:ea typeface="맑은 고딕"/>
              </a:endParaRPr>
            </a:p>
          </p:txBody>
        </p:sp>
        <p:sp>
          <p:nvSpPr>
            <p:cNvPr id="408" name="Text Box 717"/>
            <p:cNvSpPr txBox="1">
              <a:spLocks noChangeArrowheads="1"/>
            </p:cNvSpPr>
            <p:nvPr/>
          </p:nvSpPr>
          <p:spPr>
            <a:xfrm>
              <a:off x="8802827" y="1912172"/>
              <a:ext cx="1192530" cy="2460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1000" b="1">
                  <a:latin typeface="맑은 고딕"/>
                  <a:ea typeface="맑은 고딕"/>
                </a:rPr>
                <a:t>에너지 전달 방향</a:t>
              </a:r>
            </a:p>
          </p:txBody>
        </p:sp>
      </p:grpSp>
      <p:sp>
        <p:nvSpPr>
          <p:cNvPr id="412" name="직사각형 8"/>
          <p:cNvSpPr/>
          <p:nvPr/>
        </p:nvSpPr>
        <p:spPr>
          <a:xfrm>
            <a:off x="4487144" y="6406103"/>
            <a:ext cx="7704856" cy="46166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1739900" marR="127000" indent="-812800" algn="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관련근거 </a:t>
            </a:r>
            <a:r>
              <a:rPr lang="en-US" altLang="ko-KR" sz="1200" b="1" spc="-150">
                <a:solidFill>
                  <a:srgbClr val="002080"/>
                </a:solidFill>
                <a:latin typeface="맑은고딕"/>
              </a:rPr>
              <a:t>: </a:t>
            </a: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회생제동장치를 장착한 승강기의 에너지효율 향상에 관한 연구</a:t>
            </a:r>
          </a:p>
        </p:txBody>
      </p:sp>
      <p:sp>
        <p:nvSpPr>
          <p:cNvPr id="413" name="내용 개체 틀 2"/>
          <p:cNvSpPr txBox="1"/>
          <p:nvPr/>
        </p:nvSpPr>
        <p:spPr>
          <a:xfrm>
            <a:off x="1291199" y="692697"/>
            <a:ext cx="6100945" cy="556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114300" indent="0">
              <a:lnSpc>
                <a:spcPct val="150000"/>
              </a:lnSpc>
              <a:spcBef>
                <a:spcPts val="3670"/>
              </a:spcBef>
              <a:buFont typeface="Wingdings"/>
              <a:buNone/>
              <a:defRPr/>
            </a:pPr>
            <a:r>
              <a:rPr kumimoji="0" lang="en-US" altLang="ko-KR" sz="2000" b="1" kern="0">
                <a:solidFill>
                  <a:srgbClr val="002060"/>
                </a:solidFill>
                <a:latin typeface="맑은 고딕"/>
                <a:ea typeface="맑은 고딕"/>
              </a:rPr>
              <a:t>3. </a:t>
            </a:r>
            <a:r>
              <a:rPr kumimoji="0" lang="ko-KR" altLang="en-US" sz="2000" b="1" kern="0">
                <a:solidFill>
                  <a:srgbClr val="002060"/>
                </a:solidFill>
                <a:latin typeface="맑은 고딕"/>
                <a:ea typeface="맑은 고딕"/>
              </a:rPr>
              <a:t>회생제동</a:t>
            </a:r>
            <a:r>
              <a:rPr kumimoji="0" lang="en-US" altLang="ko-KR" sz="2000" b="1" kern="0">
                <a:solidFill>
                  <a:srgbClr val="002060"/>
                </a:solidFill>
                <a:latin typeface="맑은 고딕"/>
                <a:ea typeface="맑은 고딕"/>
              </a:rPr>
              <a:t>(regenerative braking)</a:t>
            </a:r>
          </a:p>
        </p:txBody>
      </p:sp>
      <p:sp>
        <p:nvSpPr>
          <p:cNvPr id="309" name="제목 1">
            <a:extLst>
              <a:ext uri="{FF2B5EF4-FFF2-40B4-BE49-F238E27FC236}">
                <a16:creationId xmlns:a16="http://schemas.microsoft.com/office/drawing/2014/main" id="{1064DB73-4CAB-458B-824D-D8CDB2D5E820}"/>
              </a:ext>
            </a:extLst>
          </p:cNvPr>
          <p:cNvSpPr txBox="1"/>
          <p:nvPr/>
        </p:nvSpPr>
        <p:spPr>
          <a:xfrm>
            <a:off x="1222227" y="22860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Ⅰ. </a:t>
            </a:r>
            <a:r>
              <a:rPr lang="ko-KR" altLang="en-US" sz="2400" dirty="0">
                <a:solidFill>
                  <a:srgbClr val="385D8A"/>
                </a:solidFill>
              </a:rPr>
              <a:t>승강기 전력 시스템</a:t>
            </a:r>
            <a:endParaRPr lang="ko-KR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582" y="6525345"/>
            <a:ext cx="2744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  <a:cs typeface="+mn-cs"/>
              </a:rPr>
              <a:t>6</a:t>
            </a:r>
          </a:p>
        </p:txBody>
      </p:sp>
      <p:sp>
        <p:nvSpPr>
          <p:cNvPr id="402" name="직사각형 116"/>
          <p:cNvSpPr/>
          <p:nvPr/>
        </p:nvSpPr>
        <p:spPr>
          <a:xfrm>
            <a:off x="2891644" y="6217567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latin typeface="맑은 고딕"/>
                <a:ea typeface="맑은 고딕"/>
              </a:rPr>
              <a:t>그림 </a:t>
            </a:r>
            <a:r>
              <a:rPr lang="en-US" altLang="ko-KR" sz="1400" b="1" dirty="0">
                <a:latin typeface="맑은 고딕"/>
                <a:ea typeface="맑은 고딕"/>
              </a:rPr>
              <a:t>4-2.</a:t>
            </a:r>
            <a:r>
              <a:rPr lang="ko-KR" altLang="en-US" sz="1400" b="1" dirty="0">
                <a:latin typeface="맑은 고딕"/>
                <a:ea typeface="맑은 고딕"/>
              </a:rPr>
              <a:t> 에너지 사용시</a:t>
            </a:r>
            <a:r>
              <a:rPr lang="en-US" altLang="ko-KR" sz="1400" b="1" dirty="0">
                <a:latin typeface="맑은 고딕"/>
                <a:ea typeface="맑은 고딕"/>
              </a:rPr>
              <a:t>,</a:t>
            </a:r>
            <a:r>
              <a:rPr lang="ko-KR" altLang="en-US" sz="1400" b="1" dirty="0">
                <a:latin typeface="맑은 고딕"/>
                <a:ea typeface="맑은 고딕"/>
              </a:rPr>
              <a:t> 회생제동 전류 소모시 도식도 </a:t>
            </a:r>
          </a:p>
        </p:txBody>
      </p:sp>
      <p:sp>
        <p:nvSpPr>
          <p:cNvPr id="412" name="직사각형 8"/>
          <p:cNvSpPr/>
          <p:nvPr/>
        </p:nvSpPr>
        <p:spPr>
          <a:xfrm>
            <a:off x="4487144" y="6406103"/>
            <a:ext cx="7704856" cy="46166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1739900" marR="127000" indent="-812800" algn="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관련근거 </a:t>
            </a:r>
            <a:r>
              <a:rPr lang="en-US" altLang="ko-KR" sz="1200" b="1" spc="-150">
                <a:solidFill>
                  <a:srgbClr val="002080"/>
                </a:solidFill>
                <a:latin typeface="맑은고딕"/>
              </a:rPr>
              <a:t>: </a:t>
            </a:r>
            <a:r>
              <a:rPr lang="ko-KR" altLang="en-US" sz="1200" b="1" spc="-150">
                <a:solidFill>
                  <a:srgbClr val="002080"/>
                </a:solidFill>
                <a:latin typeface="맑은고딕"/>
              </a:rPr>
              <a:t>회생제동장치를 장착한 승강기의 에너지효율 향상에 관한 연구</a:t>
            </a:r>
          </a:p>
        </p:txBody>
      </p:sp>
      <p:sp>
        <p:nvSpPr>
          <p:cNvPr id="413" name="내용 개체 틀 2"/>
          <p:cNvSpPr txBox="1"/>
          <p:nvPr/>
        </p:nvSpPr>
        <p:spPr>
          <a:xfrm>
            <a:off x="1291199" y="692697"/>
            <a:ext cx="6100945" cy="556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114300" indent="0">
              <a:lnSpc>
                <a:spcPct val="150000"/>
              </a:lnSpc>
              <a:spcBef>
                <a:spcPts val="3670"/>
              </a:spcBef>
              <a:buFont typeface="Wingdings"/>
              <a:buNone/>
              <a:defRPr/>
            </a:pPr>
            <a:r>
              <a:rPr kumimoji="0" lang="en-US" altLang="ko-KR" sz="2000" b="1" kern="0" dirty="0">
                <a:solidFill>
                  <a:srgbClr val="002060"/>
                </a:solidFill>
                <a:latin typeface="맑은 고딕"/>
                <a:ea typeface="맑은 고딕"/>
              </a:rPr>
              <a:t>3. </a:t>
            </a:r>
            <a:r>
              <a:rPr kumimoji="0" lang="ko-KR" altLang="en-US" sz="2000" b="1" kern="0" dirty="0">
                <a:solidFill>
                  <a:srgbClr val="002060"/>
                </a:solidFill>
                <a:latin typeface="맑은 고딕"/>
                <a:ea typeface="맑은 고딕"/>
              </a:rPr>
              <a:t>회생제동</a:t>
            </a:r>
            <a:r>
              <a:rPr kumimoji="0" lang="en-US" altLang="ko-KR" sz="2000" b="1" kern="0" dirty="0">
                <a:solidFill>
                  <a:srgbClr val="002060"/>
                </a:solidFill>
                <a:latin typeface="맑은 고딕"/>
                <a:ea typeface="맑은 고딕"/>
              </a:rPr>
              <a:t>(regenerative braking)</a:t>
            </a:r>
          </a:p>
        </p:txBody>
      </p:sp>
      <p:grpSp>
        <p:nvGrpSpPr>
          <p:cNvPr id="309" name="Group 416">
            <a:extLst>
              <a:ext uri="{FF2B5EF4-FFF2-40B4-BE49-F238E27FC236}">
                <a16:creationId xmlns:a16="http://schemas.microsoft.com/office/drawing/2014/main" id="{8FD9C2EC-F4D7-40CB-9DB6-D67F890BC97E}"/>
              </a:ext>
            </a:extLst>
          </p:cNvPr>
          <p:cNvGrpSpPr>
            <a:grpSpLocks/>
          </p:cNvGrpSpPr>
          <p:nvPr/>
        </p:nvGrpSpPr>
        <p:grpSpPr bwMode="auto">
          <a:xfrm>
            <a:off x="2155983" y="1142732"/>
            <a:ext cx="8215313" cy="5078412"/>
            <a:chOff x="496" y="842"/>
            <a:chExt cx="5175" cy="3199"/>
          </a:xfrm>
        </p:grpSpPr>
        <p:sp>
          <p:nvSpPr>
            <p:cNvPr id="310" name="Freeform 130">
              <a:extLst>
                <a:ext uri="{FF2B5EF4-FFF2-40B4-BE49-F238E27FC236}">
                  <a16:creationId xmlns:a16="http://schemas.microsoft.com/office/drawing/2014/main" id="{40928BA7-34C8-49C4-9DD7-7A4494F94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4" y="1527"/>
              <a:ext cx="193" cy="196"/>
            </a:xfrm>
            <a:custGeom>
              <a:avLst/>
              <a:gdLst>
                <a:gd name="T0" fmla="*/ 0 w 168"/>
                <a:gd name="T1" fmla="*/ 211 h 168"/>
                <a:gd name="T2" fmla="*/ 13 w 168"/>
                <a:gd name="T3" fmla="*/ 121 h 168"/>
                <a:gd name="T4" fmla="*/ 56 w 168"/>
                <a:gd name="T5" fmla="*/ 63 h 168"/>
                <a:gd name="T6" fmla="*/ 109 w 168"/>
                <a:gd name="T7" fmla="*/ 15 h 168"/>
                <a:gd name="T8" fmla="*/ 194 w 168"/>
                <a:gd name="T9" fmla="*/ 0 h 168"/>
                <a:gd name="T10" fmla="*/ 277 w 168"/>
                <a:gd name="T11" fmla="*/ 15 h 168"/>
                <a:gd name="T12" fmla="*/ 330 w 168"/>
                <a:gd name="T13" fmla="*/ 63 h 168"/>
                <a:gd name="T14" fmla="*/ 373 w 168"/>
                <a:gd name="T15" fmla="*/ 121 h 168"/>
                <a:gd name="T16" fmla="*/ 387 w 168"/>
                <a:gd name="T17" fmla="*/ 211 h 168"/>
                <a:gd name="T18" fmla="*/ 373 w 168"/>
                <a:gd name="T19" fmla="*/ 302 h 168"/>
                <a:gd name="T20" fmla="*/ 330 w 168"/>
                <a:gd name="T21" fmla="*/ 364 h 168"/>
                <a:gd name="T22" fmla="*/ 277 w 168"/>
                <a:gd name="T23" fmla="*/ 408 h 168"/>
                <a:gd name="T24" fmla="*/ 194 w 168"/>
                <a:gd name="T25" fmla="*/ 425 h 168"/>
                <a:gd name="T26" fmla="*/ 109 w 168"/>
                <a:gd name="T27" fmla="*/ 408 h 168"/>
                <a:gd name="T28" fmla="*/ 56 w 168"/>
                <a:gd name="T29" fmla="*/ 364 h 168"/>
                <a:gd name="T30" fmla="*/ 13 w 168"/>
                <a:gd name="T31" fmla="*/ 302 h 168"/>
                <a:gd name="T32" fmla="*/ 0 w 168"/>
                <a:gd name="T33" fmla="*/ 211 h 168"/>
                <a:gd name="T34" fmla="*/ 0 w 168"/>
                <a:gd name="T35" fmla="*/ 211 h 168"/>
                <a:gd name="T36" fmla="*/ 43 w 168"/>
                <a:gd name="T37" fmla="*/ 211 h 168"/>
                <a:gd name="T38" fmla="*/ 56 w 168"/>
                <a:gd name="T39" fmla="*/ 274 h 168"/>
                <a:gd name="T40" fmla="*/ 82 w 168"/>
                <a:gd name="T41" fmla="*/ 334 h 168"/>
                <a:gd name="T42" fmla="*/ 139 w 168"/>
                <a:gd name="T43" fmla="*/ 364 h 168"/>
                <a:gd name="T44" fmla="*/ 194 w 168"/>
                <a:gd name="T45" fmla="*/ 378 h 168"/>
                <a:gd name="T46" fmla="*/ 247 w 168"/>
                <a:gd name="T47" fmla="*/ 364 h 168"/>
                <a:gd name="T48" fmla="*/ 304 w 168"/>
                <a:gd name="T49" fmla="*/ 334 h 168"/>
                <a:gd name="T50" fmla="*/ 330 w 168"/>
                <a:gd name="T51" fmla="*/ 274 h 168"/>
                <a:gd name="T52" fmla="*/ 345 w 168"/>
                <a:gd name="T53" fmla="*/ 211 h 168"/>
                <a:gd name="T54" fmla="*/ 330 w 168"/>
                <a:gd name="T55" fmla="*/ 153 h 168"/>
                <a:gd name="T56" fmla="*/ 304 w 168"/>
                <a:gd name="T57" fmla="*/ 90 h 168"/>
                <a:gd name="T58" fmla="*/ 247 w 168"/>
                <a:gd name="T59" fmla="*/ 63 h 168"/>
                <a:gd name="T60" fmla="*/ 194 w 168"/>
                <a:gd name="T61" fmla="*/ 47 h 168"/>
                <a:gd name="T62" fmla="*/ 139 w 168"/>
                <a:gd name="T63" fmla="*/ 63 h 168"/>
                <a:gd name="T64" fmla="*/ 82 w 168"/>
                <a:gd name="T65" fmla="*/ 90 h 168"/>
                <a:gd name="T66" fmla="*/ 56 w 168"/>
                <a:gd name="T67" fmla="*/ 153 h 168"/>
                <a:gd name="T68" fmla="*/ 43 w 168"/>
                <a:gd name="T69" fmla="*/ 211 h 168"/>
                <a:gd name="T70" fmla="*/ 43 w 168"/>
                <a:gd name="T71" fmla="*/ 211 h 1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8"/>
                <a:gd name="T109" fmla="*/ 0 h 168"/>
                <a:gd name="T110" fmla="*/ 168 w 168"/>
                <a:gd name="T111" fmla="*/ 168 h 1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8" h="168">
                  <a:moveTo>
                    <a:pt x="0" y="84"/>
                  </a:moveTo>
                  <a:lnTo>
                    <a:pt x="6" y="48"/>
                  </a:lnTo>
                  <a:lnTo>
                    <a:pt x="24" y="24"/>
                  </a:lnTo>
                  <a:lnTo>
                    <a:pt x="48" y="6"/>
                  </a:lnTo>
                  <a:lnTo>
                    <a:pt x="84" y="0"/>
                  </a:lnTo>
                  <a:lnTo>
                    <a:pt x="120" y="6"/>
                  </a:lnTo>
                  <a:lnTo>
                    <a:pt x="144" y="24"/>
                  </a:lnTo>
                  <a:lnTo>
                    <a:pt x="162" y="48"/>
                  </a:lnTo>
                  <a:lnTo>
                    <a:pt x="168" y="84"/>
                  </a:lnTo>
                  <a:lnTo>
                    <a:pt x="162" y="120"/>
                  </a:lnTo>
                  <a:lnTo>
                    <a:pt x="144" y="144"/>
                  </a:lnTo>
                  <a:lnTo>
                    <a:pt x="120" y="162"/>
                  </a:lnTo>
                  <a:lnTo>
                    <a:pt x="84" y="168"/>
                  </a:lnTo>
                  <a:lnTo>
                    <a:pt x="48" y="162"/>
                  </a:lnTo>
                  <a:lnTo>
                    <a:pt x="24" y="144"/>
                  </a:lnTo>
                  <a:lnTo>
                    <a:pt x="6" y="120"/>
                  </a:lnTo>
                  <a:lnTo>
                    <a:pt x="0" y="84"/>
                  </a:lnTo>
                  <a:close/>
                  <a:moveTo>
                    <a:pt x="18" y="84"/>
                  </a:moveTo>
                  <a:lnTo>
                    <a:pt x="24" y="108"/>
                  </a:lnTo>
                  <a:lnTo>
                    <a:pt x="36" y="132"/>
                  </a:lnTo>
                  <a:lnTo>
                    <a:pt x="60" y="144"/>
                  </a:lnTo>
                  <a:lnTo>
                    <a:pt x="84" y="150"/>
                  </a:lnTo>
                  <a:lnTo>
                    <a:pt x="108" y="144"/>
                  </a:lnTo>
                  <a:lnTo>
                    <a:pt x="132" y="132"/>
                  </a:lnTo>
                  <a:lnTo>
                    <a:pt x="144" y="108"/>
                  </a:lnTo>
                  <a:lnTo>
                    <a:pt x="150" y="84"/>
                  </a:lnTo>
                  <a:lnTo>
                    <a:pt x="144" y="60"/>
                  </a:lnTo>
                  <a:lnTo>
                    <a:pt x="132" y="36"/>
                  </a:lnTo>
                  <a:lnTo>
                    <a:pt x="108" y="24"/>
                  </a:lnTo>
                  <a:lnTo>
                    <a:pt x="84" y="18"/>
                  </a:lnTo>
                  <a:lnTo>
                    <a:pt x="60" y="24"/>
                  </a:lnTo>
                  <a:lnTo>
                    <a:pt x="36" y="36"/>
                  </a:lnTo>
                  <a:lnTo>
                    <a:pt x="24" y="60"/>
                  </a:lnTo>
                  <a:lnTo>
                    <a:pt x="18" y="8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11" name="Rectangle 131">
              <a:extLst>
                <a:ext uri="{FF2B5EF4-FFF2-40B4-BE49-F238E27FC236}">
                  <a16:creationId xmlns:a16="http://schemas.microsoft.com/office/drawing/2014/main" id="{39046E24-9187-4C81-A679-9DAD975B5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1982"/>
              <a:ext cx="165" cy="3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ko-KR" altLang="en-US" sz="1200">
                <a:latin typeface="+mn-ea"/>
                <a:ea typeface="+mn-ea"/>
              </a:endParaRPr>
            </a:p>
          </p:txBody>
        </p:sp>
        <p:sp>
          <p:nvSpPr>
            <p:cNvPr id="312" name="Line 137">
              <a:extLst>
                <a:ext uri="{FF2B5EF4-FFF2-40B4-BE49-F238E27FC236}">
                  <a16:creationId xmlns:a16="http://schemas.microsoft.com/office/drawing/2014/main" id="{63D61176-CDBC-42B2-B587-A5F427445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1619"/>
              <a:ext cx="1" cy="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13" name="Line 138">
              <a:extLst>
                <a:ext uri="{FF2B5EF4-FFF2-40B4-BE49-F238E27FC236}">
                  <a16:creationId xmlns:a16="http://schemas.microsoft.com/office/drawing/2014/main" id="{09D49E24-2F4B-4803-A109-D5E293C55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1619"/>
              <a:ext cx="1" cy="2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14" name="Freeform 139">
              <a:extLst>
                <a:ext uri="{FF2B5EF4-FFF2-40B4-BE49-F238E27FC236}">
                  <a16:creationId xmlns:a16="http://schemas.microsoft.com/office/drawing/2014/main" id="{FA49918A-1C17-489C-9284-578A8E35F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1989"/>
              <a:ext cx="592" cy="294"/>
            </a:xfrm>
            <a:custGeom>
              <a:avLst/>
              <a:gdLst>
                <a:gd name="T0" fmla="*/ 287 w 516"/>
                <a:gd name="T1" fmla="*/ 0 h 252"/>
                <a:gd name="T2" fmla="*/ 287 w 516"/>
                <a:gd name="T3" fmla="*/ 153 h 252"/>
                <a:gd name="T4" fmla="*/ 1177 w 516"/>
                <a:gd name="T5" fmla="*/ 153 h 252"/>
                <a:gd name="T6" fmla="*/ 1177 w 516"/>
                <a:gd name="T7" fmla="*/ 468 h 252"/>
                <a:gd name="T8" fmla="*/ 287 w 516"/>
                <a:gd name="T9" fmla="*/ 468 h 252"/>
                <a:gd name="T10" fmla="*/ 287 w 516"/>
                <a:gd name="T11" fmla="*/ 636 h 252"/>
                <a:gd name="T12" fmla="*/ 0 w 516"/>
                <a:gd name="T13" fmla="*/ 320 h 252"/>
                <a:gd name="T14" fmla="*/ 287 w 516"/>
                <a:gd name="T15" fmla="*/ 0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6"/>
                <a:gd name="T25" fmla="*/ 0 h 252"/>
                <a:gd name="T26" fmla="*/ 516 w 516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6" h="252">
                  <a:moveTo>
                    <a:pt x="126" y="0"/>
                  </a:moveTo>
                  <a:lnTo>
                    <a:pt x="126" y="60"/>
                  </a:lnTo>
                  <a:lnTo>
                    <a:pt x="516" y="60"/>
                  </a:lnTo>
                  <a:lnTo>
                    <a:pt x="516" y="186"/>
                  </a:lnTo>
                  <a:lnTo>
                    <a:pt x="126" y="186"/>
                  </a:lnTo>
                  <a:lnTo>
                    <a:pt x="126" y="252"/>
                  </a:lnTo>
                  <a:lnTo>
                    <a:pt x="0" y="1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15" name="Rectangle 140">
              <a:extLst>
                <a:ext uri="{FF2B5EF4-FFF2-40B4-BE49-F238E27FC236}">
                  <a16:creationId xmlns:a16="http://schemas.microsoft.com/office/drawing/2014/main" id="{36D6DD3D-0D10-417E-A6AA-CA164D80B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2086"/>
              <a:ext cx="264" cy="1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100">
                  <a:solidFill>
                    <a:srgbClr val="000000"/>
                  </a:solidFill>
                  <a:latin typeface="+mn-ea"/>
                  <a:ea typeface="+mn-ea"/>
                </a:rPr>
                <a:t>에너지</a:t>
              </a:r>
              <a:endParaRPr lang="ko-KR" altLang="en-US" sz="2400">
                <a:latin typeface="+mn-ea"/>
                <a:ea typeface="+mn-ea"/>
              </a:endParaRPr>
            </a:p>
          </p:txBody>
        </p:sp>
        <p:sp>
          <p:nvSpPr>
            <p:cNvPr id="316" name="Freeform 157">
              <a:extLst>
                <a:ext uri="{FF2B5EF4-FFF2-40B4-BE49-F238E27FC236}">
                  <a16:creationId xmlns:a16="http://schemas.microsoft.com/office/drawing/2014/main" id="{D7ED7A8B-57DE-4A28-8141-C3AA2E531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" y="2898"/>
              <a:ext cx="192" cy="196"/>
            </a:xfrm>
            <a:custGeom>
              <a:avLst/>
              <a:gdLst>
                <a:gd name="T0" fmla="*/ 0 w 168"/>
                <a:gd name="T1" fmla="*/ 211 h 168"/>
                <a:gd name="T2" fmla="*/ 13 w 168"/>
                <a:gd name="T3" fmla="*/ 121 h 168"/>
                <a:gd name="T4" fmla="*/ 53 w 168"/>
                <a:gd name="T5" fmla="*/ 63 h 168"/>
                <a:gd name="T6" fmla="*/ 107 w 168"/>
                <a:gd name="T7" fmla="*/ 15 h 168"/>
                <a:gd name="T8" fmla="*/ 189 w 168"/>
                <a:gd name="T9" fmla="*/ 0 h 168"/>
                <a:gd name="T10" fmla="*/ 267 w 168"/>
                <a:gd name="T11" fmla="*/ 15 h 168"/>
                <a:gd name="T12" fmla="*/ 322 w 168"/>
                <a:gd name="T13" fmla="*/ 63 h 168"/>
                <a:gd name="T14" fmla="*/ 359 w 168"/>
                <a:gd name="T15" fmla="*/ 121 h 168"/>
                <a:gd name="T16" fmla="*/ 374 w 168"/>
                <a:gd name="T17" fmla="*/ 211 h 168"/>
                <a:gd name="T18" fmla="*/ 359 w 168"/>
                <a:gd name="T19" fmla="*/ 302 h 168"/>
                <a:gd name="T20" fmla="*/ 322 w 168"/>
                <a:gd name="T21" fmla="*/ 364 h 168"/>
                <a:gd name="T22" fmla="*/ 267 w 168"/>
                <a:gd name="T23" fmla="*/ 408 h 168"/>
                <a:gd name="T24" fmla="*/ 189 w 168"/>
                <a:gd name="T25" fmla="*/ 425 h 168"/>
                <a:gd name="T26" fmla="*/ 107 w 168"/>
                <a:gd name="T27" fmla="*/ 408 h 168"/>
                <a:gd name="T28" fmla="*/ 53 w 168"/>
                <a:gd name="T29" fmla="*/ 364 h 168"/>
                <a:gd name="T30" fmla="*/ 13 w 168"/>
                <a:gd name="T31" fmla="*/ 302 h 168"/>
                <a:gd name="T32" fmla="*/ 0 w 168"/>
                <a:gd name="T33" fmla="*/ 211 h 168"/>
                <a:gd name="T34" fmla="*/ 0 w 168"/>
                <a:gd name="T35" fmla="*/ 211 h 168"/>
                <a:gd name="T36" fmla="*/ 40 w 168"/>
                <a:gd name="T37" fmla="*/ 211 h 168"/>
                <a:gd name="T38" fmla="*/ 53 w 168"/>
                <a:gd name="T39" fmla="*/ 274 h 168"/>
                <a:gd name="T40" fmla="*/ 81 w 168"/>
                <a:gd name="T41" fmla="*/ 334 h 168"/>
                <a:gd name="T42" fmla="*/ 135 w 168"/>
                <a:gd name="T43" fmla="*/ 364 h 168"/>
                <a:gd name="T44" fmla="*/ 189 w 168"/>
                <a:gd name="T45" fmla="*/ 378 h 168"/>
                <a:gd name="T46" fmla="*/ 240 w 168"/>
                <a:gd name="T47" fmla="*/ 364 h 168"/>
                <a:gd name="T48" fmla="*/ 295 w 168"/>
                <a:gd name="T49" fmla="*/ 334 h 168"/>
                <a:gd name="T50" fmla="*/ 322 w 168"/>
                <a:gd name="T51" fmla="*/ 274 h 168"/>
                <a:gd name="T52" fmla="*/ 333 w 168"/>
                <a:gd name="T53" fmla="*/ 211 h 168"/>
                <a:gd name="T54" fmla="*/ 322 w 168"/>
                <a:gd name="T55" fmla="*/ 153 h 168"/>
                <a:gd name="T56" fmla="*/ 295 w 168"/>
                <a:gd name="T57" fmla="*/ 90 h 168"/>
                <a:gd name="T58" fmla="*/ 240 w 168"/>
                <a:gd name="T59" fmla="*/ 63 h 168"/>
                <a:gd name="T60" fmla="*/ 189 w 168"/>
                <a:gd name="T61" fmla="*/ 47 h 168"/>
                <a:gd name="T62" fmla="*/ 135 w 168"/>
                <a:gd name="T63" fmla="*/ 63 h 168"/>
                <a:gd name="T64" fmla="*/ 81 w 168"/>
                <a:gd name="T65" fmla="*/ 90 h 168"/>
                <a:gd name="T66" fmla="*/ 53 w 168"/>
                <a:gd name="T67" fmla="*/ 153 h 168"/>
                <a:gd name="T68" fmla="*/ 40 w 168"/>
                <a:gd name="T69" fmla="*/ 211 h 168"/>
                <a:gd name="T70" fmla="*/ 40 w 168"/>
                <a:gd name="T71" fmla="*/ 211 h 1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8"/>
                <a:gd name="T109" fmla="*/ 0 h 168"/>
                <a:gd name="T110" fmla="*/ 168 w 168"/>
                <a:gd name="T111" fmla="*/ 168 h 1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8" h="168">
                  <a:moveTo>
                    <a:pt x="0" y="84"/>
                  </a:moveTo>
                  <a:lnTo>
                    <a:pt x="6" y="48"/>
                  </a:lnTo>
                  <a:lnTo>
                    <a:pt x="24" y="24"/>
                  </a:lnTo>
                  <a:lnTo>
                    <a:pt x="48" y="6"/>
                  </a:lnTo>
                  <a:lnTo>
                    <a:pt x="84" y="0"/>
                  </a:lnTo>
                  <a:lnTo>
                    <a:pt x="120" y="6"/>
                  </a:lnTo>
                  <a:lnTo>
                    <a:pt x="144" y="24"/>
                  </a:lnTo>
                  <a:lnTo>
                    <a:pt x="162" y="48"/>
                  </a:lnTo>
                  <a:lnTo>
                    <a:pt x="168" y="84"/>
                  </a:lnTo>
                  <a:lnTo>
                    <a:pt x="162" y="120"/>
                  </a:lnTo>
                  <a:lnTo>
                    <a:pt x="144" y="144"/>
                  </a:lnTo>
                  <a:lnTo>
                    <a:pt x="120" y="162"/>
                  </a:lnTo>
                  <a:lnTo>
                    <a:pt x="84" y="168"/>
                  </a:lnTo>
                  <a:lnTo>
                    <a:pt x="48" y="162"/>
                  </a:lnTo>
                  <a:lnTo>
                    <a:pt x="24" y="144"/>
                  </a:lnTo>
                  <a:lnTo>
                    <a:pt x="6" y="120"/>
                  </a:lnTo>
                  <a:lnTo>
                    <a:pt x="0" y="84"/>
                  </a:lnTo>
                  <a:close/>
                  <a:moveTo>
                    <a:pt x="18" y="84"/>
                  </a:moveTo>
                  <a:lnTo>
                    <a:pt x="24" y="108"/>
                  </a:lnTo>
                  <a:lnTo>
                    <a:pt x="36" y="132"/>
                  </a:lnTo>
                  <a:lnTo>
                    <a:pt x="60" y="144"/>
                  </a:lnTo>
                  <a:lnTo>
                    <a:pt x="84" y="150"/>
                  </a:lnTo>
                  <a:lnTo>
                    <a:pt x="108" y="144"/>
                  </a:lnTo>
                  <a:lnTo>
                    <a:pt x="132" y="132"/>
                  </a:lnTo>
                  <a:lnTo>
                    <a:pt x="144" y="108"/>
                  </a:lnTo>
                  <a:lnTo>
                    <a:pt x="150" y="84"/>
                  </a:lnTo>
                  <a:lnTo>
                    <a:pt x="144" y="60"/>
                  </a:lnTo>
                  <a:lnTo>
                    <a:pt x="132" y="36"/>
                  </a:lnTo>
                  <a:lnTo>
                    <a:pt x="108" y="24"/>
                  </a:lnTo>
                  <a:lnTo>
                    <a:pt x="84" y="18"/>
                  </a:lnTo>
                  <a:lnTo>
                    <a:pt x="60" y="24"/>
                  </a:lnTo>
                  <a:lnTo>
                    <a:pt x="36" y="36"/>
                  </a:lnTo>
                  <a:lnTo>
                    <a:pt x="24" y="60"/>
                  </a:lnTo>
                  <a:lnTo>
                    <a:pt x="18" y="8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17" name="Rectangle 158">
              <a:extLst>
                <a:ext uri="{FF2B5EF4-FFF2-40B4-BE49-F238E27FC236}">
                  <a16:creationId xmlns:a16="http://schemas.microsoft.com/office/drawing/2014/main" id="{8B7A5763-C990-47EF-A647-E559ADE0E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3220"/>
              <a:ext cx="165" cy="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ko-KR" altLang="en-US" sz="1200">
                <a:latin typeface="+mn-ea"/>
                <a:ea typeface="+mn-ea"/>
              </a:endParaRPr>
            </a:p>
          </p:txBody>
        </p:sp>
        <p:sp>
          <p:nvSpPr>
            <p:cNvPr id="318" name="Line 164">
              <a:extLst>
                <a:ext uri="{FF2B5EF4-FFF2-40B4-BE49-F238E27FC236}">
                  <a16:creationId xmlns:a16="http://schemas.microsoft.com/office/drawing/2014/main" id="{23AAC2C6-549D-4F76-ADEA-A81BAFA67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298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19" name="Line 165">
              <a:extLst>
                <a:ext uri="{FF2B5EF4-FFF2-40B4-BE49-F238E27FC236}">
                  <a16:creationId xmlns:a16="http://schemas.microsoft.com/office/drawing/2014/main" id="{E8FED72C-261B-47A1-B821-CA1BD51A7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2989"/>
              <a:ext cx="1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20" name="Freeform 166">
              <a:extLst>
                <a:ext uri="{FF2B5EF4-FFF2-40B4-BE49-F238E27FC236}">
                  <a16:creationId xmlns:a16="http://schemas.microsoft.com/office/drawing/2014/main" id="{6C95AAE0-DCFE-491D-986B-38A8CC50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3317"/>
              <a:ext cx="571" cy="294"/>
            </a:xfrm>
            <a:custGeom>
              <a:avLst/>
              <a:gdLst>
                <a:gd name="T0" fmla="*/ 846 w 498"/>
                <a:gd name="T1" fmla="*/ 0 h 252"/>
                <a:gd name="T2" fmla="*/ 846 w 498"/>
                <a:gd name="T3" fmla="*/ 153 h 252"/>
                <a:gd name="T4" fmla="*/ 0 w 498"/>
                <a:gd name="T5" fmla="*/ 153 h 252"/>
                <a:gd name="T6" fmla="*/ 0 w 498"/>
                <a:gd name="T7" fmla="*/ 468 h 252"/>
                <a:gd name="T8" fmla="*/ 846 w 498"/>
                <a:gd name="T9" fmla="*/ 468 h 252"/>
                <a:gd name="T10" fmla="*/ 846 w 498"/>
                <a:gd name="T11" fmla="*/ 636 h 252"/>
                <a:gd name="T12" fmla="*/ 1132 w 498"/>
                <a:gd name="T13" fmla="*/ 320 h 252"/>
                <a:gd name="T14" fmla="*/ 846 w 498"/>
                <a:gd name="T15" fmla="*/ 0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8"/>
                <a:gd name="T25" fmla="*/ 0 h 252"/>
                <a:gd name="T26" fmla="*/ 498 w 498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8" h="252">
                  <a:moveTo>
                    <a:pt x="372" y="0"/>
                  </a:moveTo>
                  <a:lnTo>
                    <a:pt x="372" y="60"/>
                  </a:lnTo>
                  <a:lnTo>
                    <a:pt x="0" y="60"/>
                  </a:lnTo>
                  <a:lnTo>
                    <a:pt x="0" y="186"/>
                  </a:lnTo>
                  <a:lnTo>
                    <a:pt x="372" y="186"/>
                  </a:lnTo>
                  <a:lnTo>
                    <a:pt x="372" y="252"/>
                  </a:lnTo>
                  <a:lnTo>
                    <a:pt x="498" y="12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21" name="Rectangle 167">
              <a:extLst>
                <a:ext uri="{FF2B5EF4-FFF2-40B4-BE49-F238E27FC236}">
                  <a16:creationId xmlns:a16="http://schemas.microsoft.com/office/drawing/2014/main" id="{FEB8D8FC-7D0A-46A4-8C1E-FC6ED19D5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3400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100">
                  <a:solidFill>
                    <a:srgbClr val="000000"/>
                  </a:solidFill>
                  <a:latin typeface="+mn-ea"/>
                  <a:ea typeface="+mn-ea"/>
                </a:rPr>
                <a:t>에너지</a:t>
              </a:r>
              <a:endParaRPr lang="ko-KR" altLang="en-US" sz="2400">
                <a:latin typeface="+mn-ea"/>
                <a:ea typeface="+mn-ea"/>
              </a:endParaRPr>
            </a:p>
          </p:txBody>
        </p:sp>
        <p:grpSp>
          <p:nvGrpSpPr>
            <p:cNvPr id="322" name="Group 168">
              <a:extLst>
                <a:ext uri="{FF2B5EF4-FFF2-40B4-BE49-F238E27FC236}">
                  <a16:creationId xmlns:a16="http://schemas.microsoft.com/office/drawing/2014/main" id="{B559A4BC-95F5-4155-9CD8-68524B8DB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255"/>
              <a:ext cx="66" cy="286"/>
              <a:chOff x="2579" y="2520"/>
              <a:chExt cx="66" cy="246"/>
            </a:xfrm>
          </p:grpSpPr>
          <p:sp>
            <p:nvSpPr>
              <p:cNvPr id="544" name="Line 169">
                <a:extLst>
                  <a:ext uri="{FF2B5EF4-FFF2-40B4-BE49-F238E27FC236}">
                    <a16:creationId xmlns:a16="http://schemas.microsoft.com/office/drawing/2014/main" id="{0B20F016-D36A-4F36-97CE-763A03EE8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9" y="2520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5" name="Freeform 170">
                <a:extLst>
                  <a:ext uri="{FF2B5EF4-FFF2-40B4-BE49-F238E27FC236}">
                    <a16:creationId xmlns:a16="http://schemas.microsoft.com/office/drawing/2014/main" id="{F09F2676-6F8E-41A1-9124-A34C05969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700"/>
                <a:ext cx="66" cy="66"/>
              </a:xfrm>
              <a:custGeom>
                <a:avLst/>
                <a:gdLst>
                  <a:gd name="T0" fmla="*/ 0 w 66"/>
                  <a:gd name="T1" fmla="*/ 0 h 66"/>
                  <a:gd name="T2" fmla="*/ 30 w 66"/>
                  <a:gd name="T3" fmla="*/ 66 h 66"/>
                  <a:gd name="T4" fmla="*/ 66 w 66"/>
                  <a:gd name="T5" fmla="*/ 0 h 66"/>
                  <a:gd name="T6" fmla="*/ 0 w 66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6"/>
                  <a:gd name="T14" fmla="*/ 66 w 66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6">
                    <a:moveTo>
                      <a:pt x="0" y="0"/>
                    </a:moveTo>
                    <a:lnTo>
                      <a:pt x="30" y="66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323" name="Freeform 184">
              <a:extLst>
                <a:ext uri="{FF2B5EF4-FFF2-40B4-BE49-F238E27FC236}">
                  <a16:creationId xmlns:a16="http://schemas.microsoft.com/office/drawing/2014/main" id="{3A9DFD50-1189-4ED7-A681-50160337C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0" y="2863"/>
              <a:ext cx="193" cy="196"/>
            </a:xfrm>
            <a:custGeom>
              <a:avLst/>
              <a:gdLst>
                <a:gd name="T0" fmla="*/ 0 w 168"/>
                <a:gd name="T1" fmla="*/ 211 h 168"/>
                <a:gd name="T2" fmla="*/ 13 w 168"/>
                <a:gd name="T3" fmla="*/ 121 h 168"/>
                <a:gd name="T4" fmla="*/ 56 w 168"/>
                <a:gd name="T5" fmla="*/ 63 h 168"/>
                <a:gd name="T6" fmla="*/ 109 w 168"/>
                <a:gd name="T7" fmla="*/ 15 h 168"/>
                <a:gd name="T8" fmla="*/ 194 w 168"/>
                <a:gd name="T9" fmla="*/ 0 h 168"/>
                <a:gd name="T10" fmla="*/ 277 w 168"/>
                <a:gd name="T11" fmla="*/ 15 h 168"/>
                <a:gd name="T12" fmla="*/ 330 w 168"/>
                <a:gd name="T13" fmla="*/ 63 h 168"/>
                <a:gd name="T14" fmla="*/ 373 w 168"/>
                <a:gd name="T15" fmla="*/ 121 h 168"/>
                <a:gd name="T16" fmla="*/ 387 w 168"/>
                <a:gd name="T17" fmla="*/ 211 h 168"/>
                <a:gd name="T18" fmla="*/ 373 w 168"/>
                <a:gd name="T19" fmla="*/ 302 h 168"/>
                <a:gd name="T20" fmla="*/ 330 w 168"/>
                <a:gd name="T21" fmla="*/ 364 h 168"/>
                <a:gd name="T22" fmla="*/ 277 w 168"/>
                <a:gd name="T23" fmla="*/ 408 h 168"/>
                <a:gd name="T24" fmla="*/ 194 w 168"/>
                <a:gd name="T25" fmla="*/ 425 h 168"/>
                <a:gd name="T26" fmla="*/ 109 w 168"/>
                <a:gd name="T27" fmla="*/ 408 h 168"/>
                <a:gd name="T28" fmla="*/ 56 w 168"/>
                <a:gd name="T29" fmla="*/ 364 h 168"/>
                <a:gd name="T30" fmla="*/ 13 w 168"/>
                <a:gd name="T31" fmla="*/ 302 h 168"/>
                <a:gd name="T32" fmla="*/ 0 w 168"/>
                <a:gd name="T33" fmla="*/ 211 h 168"/>
                <a:gd name="T34" fmla="*/ 0 w 168"/>
                <a:gd name="T35" fmla="*/ 211 h 168"/>
                <a:gd name="T36" fmla="*/ 43 w 168"/>
                <a:gd name="T37" fmla="*/ 211 h 168"/>
                <a:gd name="T38" fmla="*/ 56 w 168"/>
                <a:gd name="T39" fmla="*/ 274 h 168"/>
                <a:gd name="T40" fmla="*/ 82 w 168"/>
                <a:gd name="T41" fmla="*/ 334 h 168"/>
                <a:gd name="T42" fmla="*/ 139 w 168"/>
                <a:gd name="T43" fmla="*/ 364 h 168"/>
                <a:gd name="T44" fmla="*/ 194 w 168"/>
                <a:gd name="T45" fmla="*/ 378 h 168"/>
                <a:gd name="T46" fmla="*/ 247 w 168"/>
                <a:gd name="T47" fmla="*/ 364 h 168"/>
                <a:gd name="T48" fmla="*/ 304 w 168"/>
                <a:gd name="T49" fmla="*/ 334 h 168"/>
                <a:gd name="T50" fmla="*/ 330 w 168"/>
                <a:gd name="T51" fmla="*/ 274 h 168"/>
                <a:gd name="T52" fmla="*/ 345 w 168"/>
                <a:gd name="T53" fmla="*/ 211 h 168"/>
                <a:gd name="T54" fmla="*/ 330 w 168"/>
                <a:gd name="T55" fmla="*/ 153 h 168"/>
                <a:gd name="T56" fmla="*/ 304 w 168"/>
                <a:gd name="T57" fmla="*/ 90 h 168"/>
                <a:gd name="T58" fmla="*/ 247 w 168"/>
                <a:gd name="T59" fmla="*/ 63 h 168"/>
                <a:gd name="T60" fmla="*/ 194 w 168"/>
                <a:gd name="T61" fmla="*/ 47 h 168"/>
                <a:gd name="T62" fmla="*/ 139 w 168"/>
                <a:gd name="T63" fmla="*/ 63 h 168"/>
                <a:gd name="T64" fmla="*/ 82 w 168"/>
                <a:gd name="T65" fmla="*/ 90 h 168"/>
                <a:gd name="T66" fmla="*/ 56 w 168"/>
                <a:gd name="T67" fmla="*/ 153 h 168"/>
                <a:gd name="T68" fmla="*/ 43 w 168"/>
                <a:gd name="T69" fmla="*/ 211 h 168"/>
                <a:gd name="T70" fmla="*/ 43 w 168"/>
                <a:gd name="T71" fmla="*/ 211 h 1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8"/>
                <a:gd name="T109" fmla="*/ 0 h 168"/>
                <a:gd name="T110" fmla="*/ 168 w 168"/>
                <a:gd name="T111" fmla="*/ 168 h 1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8" h="168">
                  <a:moveTo>
                    <a:pt x="0" y="84"/>
                  </a:moveTo>
                  <a:lnTo>
                    <a:pt x="6" y="48"/>
                  </a:lnTo>
                  <a:lnTo>
                    <a:pt x="24" y="24"/>
                  </a:lnTo>
                  <a:lnTo>
                    <a:pt x="48" y="6"/>
                  </a:lnTo>
                  <a:lnTo>
                    <a:pt x="84" y="0"/>
                  </a:lnTo>
                  <a:lnTo>
                    <a:pt x="120" y="6"/>
                  </a:lnTo>
                  <a:lnTo>
                    <a:pt x="144" y="24"/>
                  </a:lnTo>
                  <a:lnTo>
                    <a:pt x="162" y="48"/>
                  </a:lnTo>
                  <a:lnTo>
                    <a:pt x="168" y="84"/>
                  </a:lnTo>
                  <a:lnTo>
                    <a:pt x="162" y="120"/>
                  </a:lnTo>
                  <a:lnTo>
                    <a:pt x="144" y="144"/>
                  </a:lnTo>
                  <a:lnTo>
                    <a:pt x="120" y="162"/>
                  </a:lnTo>
                  <a:lnTo>
                    <a:pt x="84" y="168"/>
                  </a:lnTo>
                  <a:lnTo>
                    <a:pt x="48" y="162"/>
                  </a:lnTo>
                  <a:lnTo>
                    <a:pt x="24" y="144"/>
                  </a:lnTo>
                  <a:lnTo>
                    <a:pt x="6" y="120"/>
                  </a:lnTo>
                  <a:lnTo>
                    <a:pt x="0" y="84"/>
                  </a:lnTo>
                  <a:close/>
                  <a:moveTo>
                    <a:pt x="18" y="84"/>
                  </a:moveTo>
                  <a:lnTo>
                    <a:pt x="24" y="108"/>
                  </a:lnTo>
                  <a:lnTo>
                    <a:pt x="36" y="132"/>
                  </a:lnTo>
                  <a:lnTo>
                    <a:pt x="60" y="144"/>
                  </a:lnTo>
                  <a:lnTo>
                    <a:pt x="84" y="150"/>
                  </a:lnTo>
                  <a:lnTo>
                    <a:pt x="108" y="144"/>
                  </a:lnTo>
                  <a:lnTo>
                    <a:pt x="132" y="132"/>
                  </a:lnTo>
                  <a:lnTo>
                    <a:pt x="144" y="108"/>
                  </a:lnTo>
                  <a:lnTo>
                    <a:pt x="150" y="84"/>
                  </a:lnTo>
                  <a:lnTo>
                    <a:pt x="144" y="60"/>
                  </a:lnTo>
                  <a:lnTo>
                    <a:pt x="132" y="36"/>
                  </a:lnTo>
                  <a:lnTo>
                    <a:pt x="108" y="24"/>
                  </a:lnTo>
                  <a:lnTo>
                    <a:pt x="84" y="18"/>
                  </a:lnTo>
                  <a:lnTo>
                    <a:pt x="60" y="24"/>
                  </a:lnTo>
                  <a:lnTo>
                    <a:pt x="36" y="36"/>
                  </a:lnTo>
                  <a:lnTo>
                    <a:pt x="24" y="60"/>
                  </a:lnTo>
                  <a:lnTo>
                    <a:pt x="18" y="8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24" name="Rectangle 185">
              <a:extLst>
                <a:ext uri="{FF2B5EF4-FFF2-40B4-BE49-F238E27FC236}">
                  <a16:creationId xmlns:a16="http://schemas.microsoft.com/office/drawing/2014/main" id="{C8261576-3F31-46D9-A7DD-A45961D09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3178"/>
              <a:ext cx="185" cy="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ko-KR" altLang="en-US" sz="1200">
                <a:latin typeface="+mn-ea"/>
                <a:ea typeface="+mn-ea"/>
              </a:endParaRPr>
            </a:p>
          </p:txBody>
        </p:sp>
        <p:sp>
          <p:nvSpPr>
            <p:cNvPr id="325" name="Line 193">
              <a:extLst>
                <a:ext uri="{FF2B5EF4-FFF2-40B4-BE49-F238E27FC236}">
                  <a16:creationId xmlns:a16="http://schemas.microsoft.com/office/drawing/2014/main" id="{9472FA8B-A616-4914-9DAC-A7E3EBDB9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2954"/>
              <a:ext cx="1" cy="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26" name="Line 194">
              <a:extLst>
                <a:ext uri="{FF2B5EF4-FFF2-40B4-BE49-F238E27FC236}">
                  <a16:creationId xmlns:a16="http://schemas.microsoft.com/office/drawing/2014/main" id="{DD012957-37DC-4843-9FE0-E95F08305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3" y="2954"/>
              <a:ext cx="1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27" name="Freeform 195">
              <a:extLst>
                <a:ext uri="{FF2B5EF4-FFF2-40B4-BE49-F238E27FC236}">
                  <a16:creationId xmlns:a16="http://schemas.microsoft.com/office/drawing/2014/main" id="{47EB9DF6-4D50-40E1-875B-B861690C6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310"/>
              <a:ext cx="592" cy="294"/>
            </a:xfrm>
            <a:custGeom>
              <a:avLst/>
              <a:gdLst>
                <a:gd name="T0" fmla="*/ 287 w 516"/>
                <a:gd name="T1" fmla="*/ 0 h 252"/>
                <a:gd name="T2" fmla="*/ 287 w 516"/>
                <a:gd name="T3" fmla="*/ 153 h 252"/>
                <a:gd name="T4" fmla="*/ 1177 w 516"/>
                <a:gd name="T5" fmla="*/ 153 h 252"/>
                <a:gd name="T6" fmla="*/ 1177 w 516"/>
                <a:gd name="T7" fmla="*/ 468 h 252"/>
                <a:gd name="T8" fmla="*/ 287 w 516"/>
                <a:gd name="T9" fmla="*/ 468 h 252"/>
                <a:gd name="T10" fmla="*/ 287 w 516"/>
                <a:gd name="T11" fmla="*/ 636 h 252"/>
                <a:gd name="T12" fmla="*/ 0 w 516"/>
                <a:gd name="T13" fmla="*/ 320 h 252"/>
                <a:gd name="T14" fmla="*/ 287 w 516"/>
                <a:gd name="T15" fmla="*/ 0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6"/>
                <a:gd name="T25" fmla="*/ 0 h 252"/>
                <a:gd name="T26" fmla="*/ 516 w 516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6" h="252">
                  <a:moveTo>
                    <a:pt x="126" y="0"/>
                  </a:moveTo>
                  <a:lnTo>
                    <a:pt x="126" y="60"/>
                  </a:lnTo>
                  <a:lnTo>
                    <a:pt x="516" y="60"/>
                  </a:lnTo>
                  <a:lnTo>
                    <a:pt x="516" y="186"/>
                  </a:lnTo>
                  <a:lnTo>
                    <a:pt x="126" y="186"/>
                  </a:lnTo>
                  <a:lnTo>
                    <a:pt x="126" y="252"/>
                  </a:lnTo>
                  <a:lnTo>
                    <a:pt x="0" y="1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28" name="Rectangle 196">
              <a:extLst>
                <a:ext uri="{FF2B5EF4-FFF2-40B4-BE49-F238E27FC236}">
                  <a16:creationId xmlns:a16="http://schemas.microsoft.com/office/drawing/2014/main" id="{43FB0508-6923-420D-9638-3FC8C74C8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3408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100">
                  <a:solidFill>
                    <a:srgbClr val="000000"/>
                  </a:solidFill>
                  <a:latin typeface="+mn-ea"/>
                  <a:ea typeface="+mn-ea"/>
                </a:rPr>
                <a:t>에너지</a:t>
              </a:r>
              <a:endParaRPr lang="ko-KR" altLang="en-US" sz="2400">
                <a:latin typeface="+mn-ea"/>
                <a:ea typeface="+mn-ea"/>
              </a:endParaRPr>
            </a:p>
          </p:txBody>
        </p:sp>
        <p:grpSp>
          <p:nvGrpSpPr>
            <p:cNvPr id="329" name="Group 197">
              <a:extLst>
                <a:ext uri="{FF2B5EF4-FFF2-40B4-BE49-F238E27FC236}">
                  <a16:creationId xmlns:a16="http://schemas.microsoft.com/office/drawing/2014/main" id="{16CAD713-329C-4803-89FA-9E0F95E615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3" y="3199"/>
              <a:ext cx="66" cy="265"/>
              <a:chOff x="4417" y="2514"/>
              <a:chExt cx="66" cy="228"/>
            </a:xfrm>
          </p:grpSpPr>
          <p:sp>
            <p:nvSpPr>
              <p:cNvPr id="542" name="Line 198">
                <a:extLst>
                  <a:ext uri="{FF2B5EF4-FFF2-40B4-BE49-F238E27FC236}">
                    <a16:creationId xmlns:a16="http://schemas.microsoft.com/office/drawing/2014/main" id="{518E3831-DF4D-48AB-892D-4998D5D1A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7" y="2514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3" name="Freeform 199">
                <a:extLst>
                  <a:ext uri="{FF2B5EF4-FFF2-40B4-BE49-F238E27FC236}">
                    <a16:creationId xmlns:a16="http://schemas.microsoft.com/office/drawing/2014/main" id="{60D33CDA-2642-489C-AD03-849F7B739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" y="2682"/>
                <a:ext cx="66" cy="60"/>
              </a:xfrm>
              <a:custGeom>
                <a:avLst/>
                <a:gdLst>
                  <a:gd name="T0" fmla="*/ 0 w 66"/>
                  <a:gd name="T1" fmla="*/ 0 h 60"/>
                  <a:gd name="T2" fmla="*/ 36 w 66"/>
                  <a:gd name="T3" fmla="*/ 60 h 60"/>
                  <a:gd name="T4" fmla="*/ 66 w 66"/>
                  <a:gd name="T5" fmla="*/ 0 h 60"/>
                  <a:gd name="T6" fmla="*/ 0 w 66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0"/>
                  <a:gd name="T14" fmla="*/ 66 w 66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0">
                    <a:moveTo>
                      <a:pt x="0" y="0"/>
                    </a:moveTo>
                    <a:lnTo>
                      <a:pt x="36" y="6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330" name="Freeform 213">
              <a:extLst>
                <a:ext uri="{FF2B5EF4-FFF2-40B4-BE49-F238E27FC236}">
                  <a16:creationId xmlns:a16="http://schemas.microsoft.com/office/drawing/2014/main" id="{6F0CD681-1596-4A9C-AC9B-C1A90483B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" y="1513"/>
              <a:ext cx="193" cy="196"/>
            </a:xfrm>
            <a:custGeom>
              <a:avLst/>
              <a:gdLst>
                <a:gd name="T0" fmla="*/ 0 w 168"/>
                <a:gd name="T1" fmla="*/ 211 h 168"/>
                <a:gd name="T2" fmla="*/ 13 w 168"/>
                <a:gd name="T3" fmla="*/ 121 h 168"/>
                <a:gd name="T4" fmla="*/ 56 w 168"/>
                <a:gd name="T5" fmla="*/ 63 h 168"/>
                <a:gd name="T6" fmla="*/ 109 w 168"/>
                <a:gd name="T7" fmla="*/ 15 h 168"/>
                <a:gd name="T8" fmla="*/ 194 w 168"/>
                <a:gd name="T9" fmla="*/ 0 h 168"/>
                <a:gd name="T10" fmla="*/ 277 w 168"/>
                <a:gd name="T11" fmla="*/ 15 h 168"/>
                <a:gd name="T12" fmla="*/ 330 w 168"/>
                <a:gd name="T13" fmla="*/ 63 h 168"/>
                <a:gd name="T14" fmla="*/ 373 w 168"/>
                <a:gd name="T15" fmla="*/ 121 h 168"/>
                <a:gd name="T16" fmla="*/ 387 w 168"/>
                <a:gd name="T17" fmla="*/ 211 h 168"/>
                <a:gd name="T18" fmla="*/ 373 w 168"/>
                <a:gd name="T19" fmla="*/ 302 h 168"/>
                <a:gd name="T20" fmla="*/ 330 w 168"/>
                <a:gd name="T21" fmla="*/ 364 h 168"/>
                <a:gd name="T22" fmla="*/ 277 w 168"/>
                <a:gd name="T23" fmla="*/ 408 h 168"/>
                <a:gd name="T24" fmla="*/ 194 w 168"/>
                <a:gd name="T25" fmla="*/ 425 h 168"/>
                <a:gd name="T26" fmla="*/ 109 w 168"/>
                <a:gd name="T27" fmla="*/ 408 h 168"/>
                <a:gd name="T28" fmla="*/ 56 w 168"/>
                <a:gd name="T29" fmla="*/ 364 h 168"/>
                <a:gd name="T30" fmla="*/ 13 w 168"/>
                <a:gd name="T31" fmla="*/ 302 h 168"/>
                <a:gd name="T32" fmla="*/ 0 w 168"/>
                <a:gd name="T33" fmla="*/ 211 h 168"/>
                <a:gd name="T34" fmla="*/ 0 w 168"/>
                <a:gd name="T35" fmla="*/ 211 h 168"/>
                <a:gd name="T36" fmla="*/ 43 w 168"/>
                <a:gd name="T37" fmla="*/ 211 h 168"/>
                <a:gd name="T38" fmla="*/ 56 w 168"/>
                <a:gd name="T39" fmla="*/ 274 h 168"/>
                <a:gd name="T40" fmla="*/ 82 w 168"/>
                <a:gd name="T41" fmla="*/ 334 h 168"/>
                <a:gd name="T42" fmla="*/ 139 w 168"/>
                <a:gd name="T43" fmla="*/ 364 h 168"/>
                <a:gd name="T44" fmla="*/ 194 w 168"/>
                <a:gd name="T45" fmla="*/ 378 h 168"/>
                <a:gd name="T46" fmla="*/ 247 w 168"/>
                <a:gd name="T47" fmla="*/ 364 h 168"/>
                <a:gd name="T48" fmla="*/ 304 w 168"/>
                <a:gd name="T49" fmla="*/ 334 h 168"/>
                <a:gd name="T50" fmla="*/ 330 w 168"/>
                <a:gd name="T51" fmla="*/ 274 h 168"/>
                <a:gd name="T52" fmla="*/ 345 w 168"/>
                <a:gd name="T53" fmla="*/ 211 h 168"/>
                <a:gd name="T54" fmla="*/ 330 w 168"/>
                <a:gd name="T55" fmla="*/ 153 h 168"/>
                <a:gd name="T56" fmla="*/ 304 w 168"/>
                <a:gd name="T57" fmla="*/ 90 h 168"/>
                <a:gd name="T58" fmla="*/ 247 w 168"/>
                <a:gd name="T59" fmla="*/ 63 h 168"/>
                <a:gd name="T60" fmla="*/ 194 w 168"/>
                <a:gd name="T61" fmla="*/ 47 h 168"/>
                <a:gd name="T62" fmla="*/ 139 w 168"/>
                <a:gd name="T63" fmla="*/ 63 h 168"/>
                <a:gd name="T64" fmla="*/ 82 w 168"/>
                <a:gd name="T65" fmla="*/ 90 h 168"/>
                <a:gd name="T66" fmla="*/ 56 w 168"/>
                <a:gd name="T67" fmla="*/ 153 h 168"/>
                <a:gd name="T68" fmla="*/ 43 w 168"/>
                <a:gd name="T69" fmla="*/ 211 h 168"/>
                <a:gd name="T70" fmla="*/ 43 w 168"/>
                <a:gd name="T71" fmla="*/ 211 h 1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8"/>
                <a:gd name="T109" fmla="*/ 0 h 168"/>
                <a:gd name="T110" fmla="*/ 168 w 168"/>
                <a:gd name="T111" fmla="*/ 168 h 1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8" h="168">
                  <a:moveTo>
                    <a:pt x="0" y="84"/>
                  </a:moveTo>
                  <a:lnTo>
                    <a:pt x="6" y="48"/>
                  </a:lnTo>
                  <a:lnTo>
                    <a:pt x="24" y="24"/>
                  </a:lnTo>
                  <a:lnTo>
                    <a:pt x="48" y="6"/>
                  </a:lnTo>
                  <a:lnTo>
                    <a:pt x="84" y="0"/>
                  </a:lnTo>
                  <a:lnTo>
                    <a:pt x="120" y="6"/>
                  </a:lnTo>
                  <a:lnTo>
                    <a:pt x="144" y="24"/>
                  </a:lnTo>
                  <a:lnTo>
                    <a:pt x="162" y="48"/>
                  </a:lnTo>
                  <a:lnTo>
                    <a:pt x="168" y="84"/>
                  </a:lnTo>
                  <a:lnTo>
                    <a:pt x="162" y="120"/>
                  </a:lnTo>
                  <a:lnTo>
                    <a:pt x="144" y="144"/>
                  </a:lnTo>
                  <a:lnTo>
                    <a:pt x="120" y="162"/>
                  </a:lnTo>
                  <a:lnTo>
                    <a:pt x="84" y="168"/>
                  </a:lnTo>
                  <a:lnTo>
                    <a:pt x="48" y="162"/>
                  </a:lnTo>
                  <a:lnTo>
                    <a:pt x="24" y="144"/>
                  </a:lnTo>
                  <a:lnTo>
                    <a:pt x="6" y="120"/>
                  </a:lnTo>
                  <a:lnTo>
                    <a:pt x="0" y="84"/>
                  </a:lnTo>
                  <a:close/>
                  <a:moveTo>
                    <a:pt x="18" y="84"/>
                  </a:moveTo>
                  <a:lnTo>
                    <a:pt x="24" y="108"/>
                  </a:lnTo>
                  <a:lnTo>
                    <a:pt x="36" y="132"/>
                  </a:lnTo>
                  <a:lnTo>
                    <a:pt x="60" y="144"/>
                  </a:lnTo>
                  <a:lnTo>
                    <a:pt x="84" y="150"/>
                  </a:lnTo>
                  <a:lnTo>
                    <a:pt x="108" y="144"/>
                  </a:lnTo>
                  <a:lnTo>
                    <a:pt x="132" y="132"/>
                  </a:lnTo>
                  <a:lnTo>
                    <a:pt x="144" y="108"/>
                  </a:lnTo>
                  <a:lnTo>
                    <a:pt x="150" y="84"/>
                  </a:lnTo>
                  <a:lnTo>
                    <a:pt x="144" y="60"/>
                  </a:lnTo>
                  <a:lnTo>
                    <a:pt x="132" y="36"/>
                  </a:lnTo>
                  <a:lnTo>
                    <a:pt x="108" y="24"/>
                  </a:lnTo>
                  <a:lnTo>
                    <a:pt x="84" y="18"/>
                  </a:lnTo>
                  <a:lnTo>
                    <a:pt x="60" y="24"/>
                  </a:lnTo>
                  <a:lnTo>
                    <a:pt x="36" y="36"/>
                  </a:lnTo>
                  <a:lnTo>
                    <a:pt x="24" y="60"/>
                  </a:lnTo>
                  <a:lnTo>
                    <a:pt x="18" y="8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33" name="Rectangle 214">
              <a:extLst>
                <a:ext uri="{FF2B5EF4-FFF2-40B4-BE49-F238E27FC236}">
                  <a16:creationId xmlns:a16="http://schemas.microsoft.com/office/drawing/2014/main" id="{FA55705D-5D33-471C-A676-E64F09DFF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1975"/>
              <a:ext cx="186" cy="3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ko-KR" altLang="en-US" sz="1200">
                <a:latin typeface="+mn-ea"/>
                <a:ea typeface="+mn-ea"/>
              </a:endParaRPr>
            </a:p>
          </p:txBody>
        </p:sp>
        <p:sp>
          <p:nvSpPr>
            <p:cNvPr id="334" name="Line 222">
              <a:extLst>
                <a:ext uri="{FF2B5EF4-FFF2-40B4-BE49-F238E27FC236}">
                  <a16:creationId xmlns:a16="http://schemas.microsoft.com/office/drawing/2014/main" id="{CC02F315-50C7-4B1B-BA75-9692DB996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6" y="1605"/>
              <a:ext cx="1" cy="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35" name="Line 223">
              <a:extLst>
                <a:ext uri="{FF2B5EF4-FFF2-40B4-BE49-F238E27FC236}">
                  <a16:creationId xmlns:a16="http://schemas.microsoft.com/office/drawing/2014/main" id="{75B18491-ECEE-42DE-A2F9-AA3ABF8CE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5" y="1605"/>
              <a:ext cx="1" cy="2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grpSp>
          <p:nvGrpSpPr>
            <p:cNvPr id="336" name="Group 224">
              <a:extLst>
                <a:ext uri="{FF2B5EF4-FFF2-40B4-BE49-F238E27FC236}">
                  <a16:creationId xmlns:a16="http://schemas.microsoft.com/office/drawing/2014/main" id="{508EC165-F3C6-4E1F-BB75-41A70639E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3" y="1992"/>
              <a:ext cx="66" cy="257"/>
              <a:chOff x="4417" y="1758"/>
              <a:chExt cx="66" cy="220"/>
            </a:xfrm>
          </p:grpSpPr>
          <p:sp>
            <p:nvSpPr>
              <p:cNvPr id="540" name="Line 225">
                <a:extLst>
                  <a:ext uri="{FF2B5EF4-FFF2-40B4-BE49-F238E27FC236}">
                    <a16:creationId xmlns:a16="http://schemas.microsoft.com/office/drawing/2014/main" id="{13BBD1F2-6B6A-4E35-8654-BD145DC90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8" y="1800"/>
                <a:ext cx="2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1" name="Freeform 226">
                <a:extLst>
                  <a:ext uri="{FF2B5EF4-FFF2-40B4-BE49-F238E27FC236}">
                    <a16:creationId xmlns:a16="http://schemas.microsoft.com/office/drawing/2014/main" id="{940340D1-1163-4802-B894-7B60E9522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" y="1758"/>
                <a:ext cx="66" cy="60"/>
              </a:xfrm>
              <a:custGeom>
                <a:avLst/>
                <a:gdLst>
                  <a:gd name="T0" fmla="*/ 66 w 66"/>
                  <a:gd name="T1" fmla="*/ 60 h 60"/>
                  <a:gd name="T2" fmla="*/ 30 w 66"/>
                  <a:gd name="T3" fmla="*/ 0 h 60"/>
                  <a:gd name="T4" fmla="*/ 0 w 66"/>
                  <a:gd name="T5" fmla="*/ 60 h 60"/>
                  <a:gd name="T6" fmla="*/ 66 w 66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0"/>
                  <a:gd name="T14" fmla="*/ 66 w 66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0">
                    <a:moveTo>
                      <a:pt x="66" y="60"/>
                    </a:moveTo>
                    <a:lnTo>
                      <a:pt x="30" y="0"/>
                    </a:lnTo>
                    <a:lnTo>
                      <a:pt x="0" y="6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337" name="Freeform 227">
              <a:extLst>
                <a:ext uri="{FF2B5EF4-FFF2-40B4-BE49-F238E27FC236}">
                  <a16:creationId xmlns:a16="http://schemas.microsoft.com/office/drawing/2014/main" id="{68446962-7D05-429F-8229-CDB3637F2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1954"/>
              <a:ext cx="570" cy="294"/>
            </a:xfrm>
            <a:custGeom>
              <a:avLst/>
              <a:gdLst>
                <a:gd name="T0" fmla="*/ 839 w 498"/>
                <a:gd name="T1" fmla="*/ 0 h 252"/>
                <a:gd name="T2" fmla="*/ 839 w 498"/>
                <a:gd name="T3" fmla="*/ 153 h 252"/>
                <a:gd name="T4" fmla="*/ 0 w 498"/>
                <a:gd name="T5" fmla="*/ 153 h 252"/>
                <a:gd name="T6" fmla="*/ 0 w 498"/>
                <a:gd name="T7" fmla="*/ 468 h 252"/>
                <a:gd name="T8" fmla="*/ 839 w 498"/>
                <a:gd name="T9" fmla="*/ 468 h 252"/>
                <a:gd name="T10" fmla="*/ 839 w 498"/>
                <a:gd name="T11" fmla="*/ 636 h 252"/>
                <a:gd name="T12" fmla="*/ 1118 w 498"/>
                <a:gd name="T13" fmla="*/ 320 h 252"/>
                <a:gd name="T14" fmla="*/ 839 w 498"/>
                <a:gd name="T15" fmla="*/ 0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8"/>
                <a:gd name="T25" fmla="*/ 0 h 252"/>
                <a:gd name="T26" fmla="*/ 498 w 498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8" h="252">
                  <a:moveTo>
                    <a:pt x="372" y="0"/>
                  </a:moveTo>
                  <a:lnTo>
                    <a:pt x="372" y="60"/>
                  </a:lnTo>
                  <a:lnTo>
                    <a:pt x="0" y="60"/>
                  </a:lnTo>
                  <a:lnTo>
                    <a:pt x="0" y="186"/>
                  </a:lnTo>
                  <a:lnTo>
                    <a:pt x="372" y="186"/>
                  </a:lnTo>
                  <a:lnTo>
                    <a:pt x="372" y="252"/>
                  </a:lnTo>
                  <a:lnTo>
                    <a:pt x="498" y="12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38" name="Rectangle 228">
              <a:extLst>
                <a:ext uri="{FF2B5EF4-FFF2-40B4-BE49-F238E27FC236}">
                  <a16:creationId xmlns:a16="http://schemas.microsoft.com/office/drawing/2014/main" id="{A06CDFD1-CC00-4A17-94EA-180C6A73D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2052"/>
              <a:ext cx="2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100">
                  <a:solidFill>
                    <a:srgbClr val="000000"/>
                  </a:solidFill>
                  <a:latin typeface="+mn-ea"/>
                  <a:ea typeface="+mn-ea"/>
                </a:rPr>
                <a:t>에너지</a:t>
              </a:r>
              <a:endParaRPr lang="ko-KR" altLang="en-US" sz="2400">
                <a:latin typeface="+mn-ea"/>
                <a:ea typeface="+mn-ea"/>
              </a:endParaRPr>
            </a:p>
          </p:txBody>
        </p:sp>
        <p:grpSp>
          <p:nvGrpSpPr>
            <p:cNvPr id="339" name="Group 229">
              <a:extLst>
                <a:ext uri="{FF2B5EF4-FFF2-40B4-BE49-F238E27FC236}">
                  <a16:creationId xmlns:a16="http://schemas.microsoft.com/office/drawing/2014/main" id="{415EF68F-BD7C-4CBB-847C-404DD45C0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4" y="2359"/>
              <a:ext cx="3844" cy="161"/>
              <a:chOff x="993" y="1992"/>
              <a:chExt cx="3354" cy="138"/>
            </a:xfrm>
          </p:grpSpPr>
          <p:sp>
            <p:nvSpPr>
              <p:cNvPr id="537" name="Rectangle 230">
                <a:extLst>
                  <a:ext uri="{FF2B5EF4-FFF2-40B4-BE49-F238E27FC236}">
                    <a16:creationId xmlns:a16="http://schemas.microsoft.com/office/drawing/2014/main" id="{E95F25A4-A352-4EB5-85A7-127CD6D1D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" y="2040"/>
                <a:ext cx="3348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538" name="Freeform 231">
                <a:extLst>
                  <a:ext uri="{FF2B5EF4-FFF2-40B4-BE49-F238E27FC236}">
                    <a16:creationId xmlns:a16="http://schemas.microsoft.com/office/drawing/2014/main" id="{2BC0F6A5-55C6-42C9-A37D-860F6B2C7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" y="1992"/>
                <a:ext cx="132" cy="138"/>
              </a:xfrm>
              <a:custGeom>
                <a:avLst/>
                <a:gdLst>
                  <a:gd name="T0" fmla="*/ 132 w 132"/>
                  <a:gd name="T1" fmla="*/ 0 h 138"/>
                  <a:gd name="T2" fmla="*/ 0 w 132"/>
                  <a:gd name="T3" fmla="*/ 66 h 138"/>
                  <a:gd name="T4" fmla="*/ 132 w 132"/>
                  <a:gd name="T5" fmla="*/ 138 h 138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138"/>
                  <a:gd name="T11" fmla="*/ 132 w 132"/>
                  <a:gd name="T12" fmla="*/ 138 h 1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138">
                    <a:moveTo>
                      <a:pt x="132" y="0"/>
                    </a:moveTo>
                    <a:lnTo>
                      <a:pt x="0" y="66"/>
                    </a:lnTo>
                    <a:lnTo>
                      <a:pt x="132" y="138"/>
                    </a:lnTo>
                  </a:path>
                </a:pathLst>
              </a:custGeom>
              <a:noFill/>
              <a:ln w="571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9" name="Freeform 232">
                <a:extLst>
                  <a:ext uri="{FF2B5EF4-FFF2-40B4-BE49-F238E27FC236}">
                    <a16:creationId xmlns:a16="http://schemas.microsoft.com/office/drawing/2014/main" id="{0D2D061B-8F3F-4802-9C32-271838E75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992"/>
                <a:ext cx="138" cy="138"/>
              </a:xfrm>
              <a:custGeom>
                <a:avLst/>
                <a:gdLst>
                  <a:gd name="T0" fmla="*/ 0 w 138"/>
                  <a:gd name="T1" fmla="*/ 138 h 138"/>
                  <a:gd name="T2" fmla="*/ 138 w 138"/>
                  <a:gd name="T3" fmla="*/ 66 h 138"/>
                  <a:gd name="T4" fmla="*/ 0 w 138"/>
                  <a:gd name="T5" fmla="*/ 0 h 138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138"/>
                  <a:gd name="T11" fmla="*/ 138 w 138"/>
                  <a:gd name="T12" fmla="*/ 138 h 1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138">
                    <a:moveTo>
                      <a:pt x="0" y="138"/>
                    </a:moveTo>
                    <a:lnTo>
                      <a:pt x="138" y="66"/>
                    </a:ln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340" name="Rectangle 233">
              <a:extLst>
                <a:ext uri="{FF2B5EF4-FFF2-40B4-BE49-F238E27FC236}">
                  <a16:creationId xmlns:a16="http://schemas.microsoft.com/office/drawing/2014/main" id="{1215AD77-9822-447D-84A1-2F15E6856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152"/>
              <a:ext cx="302" cy="1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ko-KR" altLang="en-US" sz="1200">
                <a:latin typeface="+mn-ea"/>
                <a:ea typeface="+mn-ea"/>
              </a:endParaRPr>
            </a:p>
          </p:txBody>
        </p:sp>
        <p:sp>
          <p:nvSpPr>
            <p:cNvPr id="341" name="Rectangle 234">
              <a:extLst>
                <a:ext uri="{FF2B5EF4-FFF2-40B4-BE49-F238E27FC236}">
                  <a16:creationId xmlns:a16="http://schemas.microsoft.com/office/drawing/2014/main" id="{F5C85740-5EC0-40E9-8CB3-4997C20AF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1180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상승</a:t>
              </a:r>
              <a:endParaRPr lang="ko-KR" altLang="en-US" sz="2400" dirty="0">
                <a:latin typeface="+mn-ea"/>
                <a:ea typeface="+mn-ea"/>
              </a:endParaRPr>
            </a:p>
          </p:txBody>
        </p:sp>
        <p:sp>
          <p:nvSpPr>
            <p:cNvPr id="342" name="Rectangle 235">
              <a:extLst>
                <a:ext uri="{FF2B5EF4-FFF2-40B4-BE49-F238E27FC236}">
                  <a16:creationId xmlns:a16="http://schemas.microsoft.com/office/drawing/2014/main" id="{2E4027E6-6656-418E-8FEB-71B596131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3809"/>
              <a:ext cx="303" cy="1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ko-KR" altLang="en-US" sz="1200">
                <a:latin typeface="+mn-ea"/>
                <a:ea typeface="+mn-ea"/>
              </a:endParaRPr>
            </a:p>
          </p:txBody>
        </p:sp>
        <p:sp>
          <p:nvSpPr>
            <p:cNvPr id="343" name="Rectangle 236">
              <a:extLst>
                <a:ext uri="{FF2B5EF4-FFF2-40B4-BE49-F238E27FC236}">
                  <a16:creationId xmlns:a16="http://schemas.microsoft.com/office/drawing/2014/main" id="{BA22D43C-ACC1-4BDF-84C7-3261AB7A9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3837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하강</a:t>
              </a:r>
              <a:endParaRPr lang="ko-KR" altLang="en-US" sz="2400" dirty="0">
                <a:latin typeface="+mn-ea"/>
                <a:ea typeface="+mn-ea"/>
              </a:endParaRPr>
            </a:p>
          </p:txBody>
        </p:sp>
        <p:sp>
          <p:nvSpPr>
            <p:cNvPr id="344" name="Rectangle 237">
              <a:extLst>
                <a:ext uri="{FF2B5EF4-FFF2-40B4-BE49-F238E27FC236}">
                  <a16:creationId xmlns:a16="http://schemas.microsoft.com/office/drawing/2014/main" id="{E16CEB6B-6AE9-4AE5-8CED-AB7230306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2381"/>
              <a:ext cx="535" cy="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ko-KR" altLang="en-US" sz="1200">
                <a:latin typeface="+mn-ea"/>
                <a:ea typeface="+mn-ea"/>
              </a:endParaRPr>
            </a:p>
          </p:txBody>
        </p:sp>
        <p:sp>
          <p:nvSpPr>
            <p:cNvPr id="345" name="Rectangle 238">
              <a:extLst>
                <a:ext uri="{FF2B5EF4-FFF2-40B4-BE49-F238E27FC236}">
                  <a16:creationId xmlns:a16="http://schemas.microsoft.com/office/drawing/2014/main" id="{C5E62333-3985-45C1-8CE3-9BF32FA6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" y="2404"/>
              <a:ext cx="3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정격부하</a:t>
              </a:r>
              <a:endParaRPr lang="ko-KR" altLang="en-US" sz="2400" dirty="0">
                <a:latin typeface="+mn-ea"/>
                <a:ea typeface="+mn-ea"/>
              </a:endParaRPr>
            </a:p>
          </p:txBody>
        </p:sp>
        <p:grpSp>
          <p:nvGrpSpPr>
            <p:cNvPr id="346" name="Group 239">
              <a:extLst>
                <a:ext uri="{FF2B5EF4-FFF2-40B4-BE49-F238E27FC236}">
                  <a16:creationId xmlns:a16="http://schemas.microsoft.com/office/drawing/2014/main" id="{B84A29ED-743B-4234-97EB-BAE0CB59E74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02" y="2486"/>
              <a:ext cx="2294" cy="165"/>
              <a:chOff x="993" y="1992"/>
              <a:chExt cx="3354" cy="138"/>
            </a:xfrm>
          </p:grpSpPr>
          <p:sp>
            <p:nvSpPr>
              <p:cNvPr id="534" name="Rectangle 240">
                <a:extLst>
                  <a:ext uri="{FF2B5EF4-FFF2-40B4-BE49-F238E27FC236}">
                    <a16:creationId xmlns:a16="http://schemas.microsoft.com/office/drawing/2014/main" id="{AEF89CE9-C355-4593-BCE7-0C9DAE806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" y="2040"/>
                <a:ext cx="3348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535" name="Freeform 241">
                <a:extLst>
                  <a:ext uri="{FF2B5EF4-FFF2-40B4-BE49-F238E27FC236}">
                    <a16:creationId xmlns:a16="http://schemas.microsoft.com/office/drawing/2014/main" id="{76462F7F-50C3-43AA-AF6C-CC706E857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" y="1992"/>
                <a:ext cx="132" cy="138"/>
              </a:xfrm>
              <a:custGeom>
                <a:avLst/>
                <a:gdLst>
                  <a:gd name="T0" fmla="*/ 132 w 132"/>
                  <a:gd name="T1" fmla="*/ 0 h 138"/>
                  <a:gd name="T2" fmla="*/ 0 w 132"/>
                  <a:gd name="T3" fmla="*/ 66 h 138"/>
                  <a:gd name="T4" fmla="*/ 132 w 132"/>
                  <a:gd name="T5" fmla="*/ 138 h 138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138"/>
                  <a:gd name="T11" fmla="*/ 132 w 132"/>
                  <a:gd name="T12" fmla="*/ 138 h 1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138">
                    <a:moveTo>
                      <a:pt x="132" y="0"/>
                    </a:moveTo>
                    <a:lnTo>
                      <a:pt x="0" y="66"/>
                    </a:lnTo>
                    <a:lnTo>
                      <a:pt x="132" y="138"/>
                    </a:lnTo>
                  </a:path>
                </a:pathLst>
              </a:custGeom>
              <a:noFill/>
              <a:ln w="571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6" name="Freeform 242">
                <a:extLst>
                  <a:ext uri="{FF2B5EF4-FFF2-40B4-BE49-F238E27FC236}">
                    <a16:creationId xmlns:a16="http://schemas.microsoft.com/office/drawing/2014/main" id="{BDDF0054-EEC0-4F5F-A7C6-AF3F50C49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992"/>
                <a:ext cx="138" cy="138"/>
              </a:xfrm>
              <a:custGeom>
                <a:avLst/>
                <a:gdLst>
                  <a:gd name="T0" fmla="*/ 0 w 138"/>
                  <a:gd name="T1" fmla="*/ 138 h 138"/>
                  <a:gd name="T2" fmla="*/ 138 w 138"/>
                  <a:gd name="T3" fmla="*/ 66 h 138"/>
                  <a:gd name="T4" fmla="*/ 0 w 138"/>
                  <a:gd name="T5" fmla="*/ 0 h 138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138"/>
                  <a:gd name="T11" fmla="*/ 138 w 138"/>
                  <a:gd name="T12" fmla="*/ 138 h 1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138">
                    <a:moveTo>
                      <a:pt x="0" y="138"/>
                    </a:moveTo>
                    <a:lnTo>
                      <a:pt x="138" y="66"/>
                    </a:ln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347" name="Rectangle 243">
              <a:extLst>
                <a:ext uri="{FF2B5EF4-FFF2-40B4-BE49-F238E27FC236}">
                  <a16:creationId xmlns:a16="http://schemas.microsoft.com/office/drawing/2014/main" id="{B5C61499-1738-42C5-8640-B1FFC7FC8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2347"/>
              <a:ext cx="379" cy="1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200" dirty="0" err="1">
                  <a:solidFill>
                    <a:srgbClr val="000000"/>
                  </a:solidFill>
                  <a:latin typeface="+mn-ea"/>
                  <a:ea typeface="+mn-ea"/>
                </a:rPr>
                <a:t>무부하</a:t>
              </a:r>
              <a:endParaRPr lang="ko-KR" altLang="en-US" sz="12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348" name="Line 246">
              <a:extLst>
                <a:ext uri="{FF2B5EF4-FFF2-40B4-BE49-F238E27FC236}">
                  <a16:creationId xmlns:a16="http://schemas.microsoft.com/office/drawing/2014/main" id="{84FBC2DA-C187-4B75-A7D4-9AFF59EE8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1610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49" name="Line 247">
              <a:extLst>
                <a:ext uri="{FF2B5EF4-FFF2-40B4-BE49-F238E27FC236}">
                  <a16:creationId xmlns:a16="http://schemas.microsoft.com/office/drawing/2014/main" id="{2670F384-3DF2-4B31-B132-C69089C40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" y="1610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350" name="Text Box 248">
              <a:extLst>
                <a:ext uri="{FF2B5EF4-FFF2-40B4-BE49-F238E27FC236}">
                  <a16:creationId xmlns:a16="http://schemas.microsoft.com/office/drawing/2014/main" id="{65B3AA09-5B6D-4DF0-9941-71B013B32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" y="2536"/>
              <a:ext cx="7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400">
                  <a:latin typeface="+mn-ea"/>
                  <a:ea typeface="+mn-ea"/>
                </a:rPr>
                <a:t>부하토크 </a:t>
              </a:r>
              <a:r>
                <a:rPr lang="en-US" altLang="ko-KR" sz="1400">
                  <a:latin typeface="+mn-ea"/>
                  <a:ea typeface="+mn-ea"/>
                </a:rPr>
                <a:t>T</a:t>
              </a:r>
              <a:r>
                <a:rPr lang="en-US" altLang="ko-KR" sz="1400" baseline="-25000">
                  <a:latin typeface="+mn-ea"/>
                  <a:ea typeface="+mn-ea"/>
                </a:rPr>
                <a:t>L</a:t>
              </a:r>
            </a:p>
          </p:txBody>
        </p:sp>
        <p:sp>
          <p:nvSpPr>
            <p:cNvPr id="351" name="Text Box 250">
              <a:extLst>
                <a:ext uri="{FF2B5EF4-FFF2-40B4-BE49-F238E27FC236}">
                  <a16:creationId xmlns:a16="http://schemas.microsoft.com/office/drawing/2014/main" id="{BD0F8402-8D2E-4B3A-AAFF-A0F581B06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" y="938"/>
              <a:ext cx="130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600">
                  <a:latin typeface="+mn-ea"/>
                  <a:ea typeface="+mn-ea"/>
                </a:rPr>
                <a:t>역행(</a:t>
              </a:r>
              <a:r>
                <a:rPr lang="en-US" altLang="ko-KR" sz="1600">
                  <a:latin typeface="+mn-ea"/>
                  <a:ea typeface="+mn-ea"/>
                </a:rPr>
                <a:t>motoring) </a:t>
              </a:r>
              <a:r>
                <a:rPr lang="ko-KR" altLang="en-US" sz="1600">
                  <a:latin typeface="+mn-ea"/>
                  <a:ea typeface="+mn-ea"/>
                </a:rPr>
                <a:t>영역</a:t>
              </a:r>
            </a:p>
          </p:txBody>
        </p:sp>
        <p:sp>
          <p:nvSpPr>
            <p:cNvPr id="352" name="Text Box 253">
              <a:extLst>
                <a:ext uri="{FF2B5EF4-FFF2-40B4-BE49-F238E27FC236}">
                  <a16:creationId xmlns:a16="http://schemas.microsoft.com/office/drawing/2014/main" id="{BAFB65BB-09F7-45CF-B55A-44A6E35B4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3648"/>
              <a:ext cx="130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600">
                  <a:latin typeface="+mn-ea"/>
                  <a:ea typeface="+mn-ea"/>
                </a:rPr>
                <a:t>역행(</a:t>
              </a:r>
              <a:r>
                <a:rPr lang="en-US" altLang="ko-KR" sz="1600">
                  <a:latin typeface="+mn-ea"/>
                  <a:ea typeface="+mn-ea"/>
                </a:rPr>
                <a:t>motoring) </a:t>
              </a:r>
              <a:r>
                <a:rPr lang="ko-KR" altLang="en-US" sz="1600">
                  <a:latin typeface="+mn-ea"/>
                  <a:ea typeface="+mn-ea"/>
                </a:rPr>
                <a:t>영역</a:t>
              </a:r>
            </a:p>
          </p:txBody>
        </p:sp>
        <p:sp>
          <p:nvSpPr>
            <p:cNvPr id="353" name="Text Box 254">
              <a:extLst>
                <a:ext uri="{FF2B5EF4-FFF2-40B4-BE49-F238E27FC236}">
                  <a16:creationId xmlns:a16="http://schemas.microsoft.com/office/drawing/2014/main" id="{58A096DC-B180-4FB1-BD64-B4D3BD6CF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3648"/>
              <a:ext cx="13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600">
                  <a:latin typeface="+mn-ea"/>
                  <a:ea typeface="+mn-ea"/>
                </a:rPr>
                <a:t>회생(</a:t>
              </a:r>
              <a:r>
                <a:rPr lang="en-US" altLang="ko-KR" sz="1600">
                  <a:latin typeface="+mn-ea"/>
                  <a:ea typeface="+mn-ea"/>
                </a:rPr>
                <a:t>generating) </a:t>
              </a:r>
              <a:r>
                <a:rPr lang="ko-KR" altLang="en-US" sz="1600">
                  <a:latin typeface="+mn-ea"/>
                  <a:ea typeface="+mn-ea"/>
                </a:rPr>
                <a:t>영역</a:t>
              </a:r>
            </a:p>
          </p:txBody>
        </p:sp>
        <p:sp>
          <p:nvSpPr>
            <p:cNvPr id="354" name="Text Box 255">
              <a:extLst>
                <a:ext uri="{FF2B5EF4-FFF2-40B4-BE49-F238E27FC236}">
                  <a16:creationId xmlns:a16="http://schemas.microsoft.com/office/drawing/2014/main" id="{062ED468-49CE-4D2F-A84F-AE810F54F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930"/>
              <a:ext cx="13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ko-KR" altLang="en-US" sz="1600" dirty="0">
                  <a:latin typeface="+mn-ea"/>
                  <a:ea typeface="+mn-ea"/>
                </a:rPr>
                <a:t>회생(</a:t>
              </a:r>
              <a:r>
                <a:rPr lang="en-US" altLang="ko-KR" sz="1600" dirty="0">
                  <a:latin typeface="+mn-ea"/>
                  <a:ea typeface="+mn-ea"/>
                </a:rPr>
                <a:t>generating) </a:t>
              </a:r>
              <a:r>
                <a:rPr lang="ko-KR" altLang="en-US" sz="1600" dirty="0">
                  <a:latin typeface="+mn-ea"/>
                  <a:ea typeface="+mn-ea"/>
                </a:rPr>
                <a:t>영역</a:t>
              </a:r>
            </a:p>
          </p:txBody>
        </p:sp>
        <p:graphicFrame>
          <p:nvGraphicFramePr>
            <p:cNvPr id="355" name="Object 2">
              <a:extLst>
                <a:ext uri="{FF2B5EF4-FFF2-40B4-BE49-F238E27FC236}">
                  <a16:creationId xmlns:a16="http://schemas.microsoft.com/office/drawing/2014/main" id="{B1ECA31F-2DF5-4A8C-9024-7FB50A1CB4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03" y="842"/>
            <a:ext cx="27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806" imgH="228501" progId="Equation.3">
                    <p:embed/>
                  </p:oleObj>
                </mc:Choice>
                <mc:Fallback>
                  <p:oleObj name="Equation" r:id="rId2" imgW="215806" imgH="228501" progId="Equation.3">
                    <p:embed/>
                    <p:pic>
                      <p:nvPicPr>
                        <p:cNvPr id="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3" y="842"/>
                          <a:ext cx="27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6" name="Object 3">
              <a:extLst>
                <a:ext uri="{FF2B5EF4-FFF2-40B4-BE49-F238E27FC236}">
                  <a16:creationId xmlns:a16="http://schemas.microsoft.com/office/drawing/2014/main" id="{D304AAE9-4A35-4A16-B226-5E5D990B18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31" y="2319"/>
            <a:ext cx="24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0500" imgH="228600" progId="Equation.3">
                    <p:embed/>
                  </p:oleObj>
                </mc:Choice>
                <mc:Fallback>
                  <p:oleObj name="Equation" r:id="rId4" imgW="190500" imgH="228600" progId="Equation.3">
                    <p:embed/>
                    <p:pic>
                      <p:nvPicPr>
                        <p:cNvPr id="5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1" y="2319"/>
                          <a:ext cx="24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7" name="Group 278">
              <a:extLst>
                <a:ext uri="{FF2B5EF4-FFF2-40B4-BE49-F238E27FC236}">
                  <a16:creationId xmlns:a16="http://schemas.microsoft.com/office/drawing/2014/main" id="{A5DC8ED2-A39E-4C16-94A8-92215FE90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1402"/>
              <a:ext cx="512" cy="199"/>
              <a:chOff x="4624" y="1296"/>
              <a:chExt cx="512" cy="199"/>
            </a:xfrm>
          </p:grpSpPr>
          <p:sp>
            <p:nvSpPr>
              <p:cNvPr id="532" name="AutoShape 261">
                <a:extLst>
                  <a:ext uri="{FF2B5EF4-FFF2-40B4-BE49-F238E27FC236}">
                    <a16:creationId xmlns:a16="http://schemas.microsoft.com/office/drawing/2014/main" id="{C95E3126-A70B-4DBF-93F9-F086FD732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" y="1296"/>
                <a:ext cx="240" cy="96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graphicFrame>
            <p:nvGraphicFramePr>
              <p:cNvPr id="533" name="Object 4">
                <a:extLst>
                  <a:ext uri="{FF2B5EF4-FFF2-40B4-BE49-F238E27FC236}">
                    <a16:creationId xmlns:a16="http://schemas.microsoft.com/office/drawing/2014/main" id="{6A1433A4-0384-4F73-B3E9-586C0E7316C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48" y="1296"/>
              <a:ext cx="288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330200" imgH="228600" progId="Equation.3">
                      <p:embed/>
                    </p:oleObj>
                  </mc:Choice>
                  <mc:Fallback>
                    <p:oleObj name="Equation" r:id="rId6" imgW="330200" imgH="228600" progId="Equation.3">
                      <p:embed/>
                      <p:pic>
                        <p:nvPicPr>
                          <p:cNvPr id="183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8" y="1296"/>
                            <a:ext cx="288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8" name="Line 268">
              <a:extLst>
                <a:ext uri="{FF2B5EF4-FFF2-40B4-BE49-F238E27FC236}">
                  <a16:creationId xmlns:a16="http://schemas.microsoft.com/office/drawing/2014/main" id="{0462B8E1-6C8B-49E9-8D0E-48C3E63CD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5" y="2618"/>
              <a:ext cx="6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grpSp>
          <p:nvGrpSpPr>
            <p:cNvPr id="359" name="Group 282">
              <a:extLst>
                <a:ext uri="{FF2B5EF4-FFF2-40B4-BE49-F238E27FC236}">
                  <a16:creationId xmlns:a16="http://schemas.microsoft.com/office/drawing/2014/main" id="{2E6CEC5C-ED8A-402F-A5BC-C1039E2AE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1226"/>
              <a:ext cx="479" cy="199"/>
              <a:chOff x="4624" y="1104"/>
              <a:chExt cx="479" cy="199"/>
            </a:xfrm>
          </p:grpSpPr>
          <p:sp>
            <p:nvSpPr>
              <p:cNvPr id="530" name="AutoShape 262">
                <a:extLst>
                  <a:ext uri="{FF2B5EF4-FFF2-40B4-BE49-F238E27FC236}">
                    <a16:creationId xmlns:a16="http://schemas.microsoft.com/office/drawing/2014/main" id="{CDE92B49-6D5E-40E5-97C8-FAF093097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" y="1152"/>
                <a:ext cx="240" cy="96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graphicFrame>
            <p:nvGraphicFramePr>
              <p:cNvPr id="531" name="Object 5">
                <a:extLst>
                  <a:ext uri="{FF2B5EF4-FFF2-40B4-BE49-F238E27FC236}">
                    <a16:creationId xmlns:a16="http://schemas.microsoft.com/office/drawing/2014/main" id="{C9CBDB2F-8956-449B-A776-0655BECF55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48" y="1104"/>
              <a:ext cx="255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91973" imgH="228501" progId="Equation.3">
                      <p:embed/>
                    </p:oleObj>
                  </mc:Choice>
                  <mc:Fallback>
                    <p:oleObj name="Equation" r:id="rId8" imgW="291973" imgH="228501" progId="Equation.3">
                      <p:embed/>
                      <p:pic>
                        <p:nvPicPr>
                          <p:cNvPr id="181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8" y="1104"/>
                            <a:ext cx="255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0" name="Group 279">
              <a:extLst>
                <a:ext uri="{FF2B5EF4-FFF2-40B4-BE49-F238E27FC236}">
                  <a16:creationId xmlns:a16="http://schemas.microsoft.com/office/drawing/2014/main" id="{CF4735DE-C87C-4289-A4C0-9C8B7A7C9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5" y="1400"/>
              <a:ext cx="512" cy="199"/>
              <a:chOff x="4624" y="1296"/>
              <a:chExt cx="512" cy="199"/>
            </a:xfrm>
          </p:grpSpPr>
          <p:sp>
            <p:nvSpPr>
              <p:cNvPr id="528" name="AutoShape 280">
                <a:extLst>
                  <a:ext uri="{FF2B5EF4-FFF2-40B4-BE49-F238E27FC236}">
                    <a16:creationId xmlns:a16="http://schemas.microsoft.com/office/drawing/2014/main" id="{FE6DB61E-B3D7-473A-B871-B9EC31AD0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" y="1296"/>
                <a:ext cx="240" cy="96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graphicFrame>
            <p:nvGraphicFramePr>
              <p:cNvPr id="529" name="Object 6">
                <a:extLst>
                  <a:ext uri="{FF2B5EF4-FFF2-40B4-BE49-F238E27FC236}">
                    <a16:creationId xmlns:a16="http://schemas.microsoft.com/office/drawing/2014/main" id="{44157CA6-20C8-4193-B2A7-A5C65AAB929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48" y="1296"/>
              <a:ext cx="288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30200" imgH="228600" progId="Equation.3">
                      <p:embed/>
                    </p:oleObj>
                  </mc:Choice>
                  <mc:Fallback>
                    <p:oleObj name="Equation" r:id="rId10" imgW="330200" imgH="228600" progId="Equation.3">
                      <p:embed/>
                      <p:pic>
                        <p:nvPicPr>
                          <p:cNvPr id="179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8" y="1296"/>
                            <a:ext cx="288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9" name="Group 283">
              <a:extLst>
                <a:ext uri="{FF2B5EF4-FFF2-40B4-BE49-F238E27FC236}">
                  <a16:creationId xmlns:a16="http://schemas.microsoft.com/office/drawing/2014/main" id="{62099A8A-9E77-4C8C-82C8-01A0F6CCC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8" y="2620"/>
              <a:ext cx="479" cy="199"/>
              <a:chOff x="4624" y="1104"/>
              <a:chExt cx="479" cy="199"/>
            </a:xfrm>
          </p:grpSpPr>
          <p:sp>
            <p:nvSpPr>
              <p:cNvPr id="526" name="AutoShape 284">
                <a:extLst>
                  <a:ext uri="{FF2B5EF4-FFF2-40B4-BE49-F238E27FC236}">
                    <a16:creationId xmlns:a16="http://schemas.microsoft.com/office/drawing/2014/main" id="{A919EDEE-68D3-40C3-8226-298158106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" y="1152"/>
                <a:ext cx="240" cy="96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graphicFrame>
            <p:nvGraphicFramePr>
              <p:cNvPr id="527" name="Object 7">
                <a:extLst>
                  <a:ext uri="{FF2B5EF4-FFF2-40B4-BE49-F238E27FC236}">
                    <a16:creationId xmlns:a16="http://schemas.microsoft.com/office/drawing/2014/main" id="{212D0D12-EF5A-4C29-9616-C44805F2F3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48" y="1104"/>
              <a:ext cx="255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91973" imgH="228501" progId="Equation.3">
                      <p:embed/>
                    </p:oleObj>
                  </mc:Choice>
                  <mc:Fallback>
                    <p:oleObj name="Equation" r:id="rId11" imgW="291973" imgH="228501" progId="Equation.3">
                      <p:embed/>
                      <p:pic>
                        <p:nvPicPr>
                          <p:cNvPr id="177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8" y="1104"/>
                            <a:ext cx="255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00" name="AutoShape 287">
              <a:extLst>
                <a:ext uri="{FF2B5EF4-FFF2-40B4-BE49-F238E27FC236}">
                  <a16:creationId xmlns:a16="http://schemas.microsoft.com/office/drawing/2014/main" id="{3B064BA2-1722-4522-9BAF-EBC1D01D29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79" y="1280"/>
              <a:ext cx="240" cy="96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ko-KR" altLang="en-US" sz="1200">
                <a:latin typeface="+mn-ea"/>
                <a:ea typeface="+mn-ea"/>
              </a:endParaRPr>
            </a:p>
          </p:txBody>
        </p:sp>
        <p:graphicFrame>
          <p:nvGraphicFramePr>
            <p:cNvPr id="409" name="Object 8">
              <a:extLst>
                <a:ext uri="{FF2B5EF4-FFF2-40B4-BE49-F238E27FC236}">
                  <a16:creationId xmlns:a16="http://schemas.microsoft.com/office/drawing/2014/main" id="{CA61E75B-7928-49B8-9D4A-7AF60B42E1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1" y="1232"/>
            <a:ext cx="255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91973" imgH="228501" progId="Equation.3">
                    <p:embed/>
                  </p:oleObj>
                </mc:Choice>
                <mc:Fallback>
                  <p:oleObj name="Equation" r:id="rId12" imgW="291973" imgH="228501" progId="Equation.3">
                    <p:embed/>
                    <p:pic>
                      <p:nvPicPr>
                        <p:cNvPr id="5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1" y="1232"/>
                          <a:ext cx="255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" name="AutoShape 290">
              <a:extLst>
                <a:ext uri="{FF2B5EF4-FFF2-40B4-BE49-F238E27FC236}">
                  <a16:creationId xmlns:a16="http://schemas.microsoft.com/office/drawing/2014/main" id="{E71C7765-62D6-42D6-B179-F7B15FA44E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79" y="2698"/>
              <a:ext cx="240" cy="96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ko-KR" altLang="en-US" sz="1200">
                <a:latin typeface="+mn-ea"/>
                <a:ea typeface="+mn-ea"/>
              </a:endParaRPr>
            </a:p>
          </p:txBody>
        </p:sp>
        <p:graphicFrame>
          <p:nvGraphicFramePr>
            <p:cNvPr id="411" name="Object 9">
              <a:extLst>
                <a:ext uri="{FF2B5EF4-FFF2-40B4-BE49-F238E27FC236}">
                  <a16:creationId xmlns:a16="http://schemas.microsoft.com/office/drawing/2014/main" id="{1F09C36F-CA67-4427-8357-62F83AD4FA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9" y="2658"/>
            <a:ext cx="255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91973" imgH="228501" progId="Equation.3">
                    <p:embed/>
                  </p:oleObj>
                </mc:Choice>
                <mc:Fallback>
                  <p:oleObj name="Equation" r:id="rId14" imgW="291973" imgH="228501" progId="Equation.3">
                    <p:embed/>
                    <p:pic>
                      <p:nvPicPr>
                        <p:cNvPr id="6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2658"/>
                          <a:ext cx="255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4" name="Group 295">
              <a:extLst>
                <a:ext uri="{FF2B5EF4-FFF2-40B4-BE49-F238E27FC236}">
                  <a16:creationId xmlns:a16="http://schemas.microsoft.com/office/drawing/2014/main" id="{9F77189D-1BE6-4959-B581-13DED6C38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" y="2762"/>
              <a:ext cx="528" cy="199"/>
              <a:chOff x="1872" y="344"/>
              <a:chExt cx="528" cy="199"/>
            </a:xfrm>
          </p:grpSpPr>
          <p:sp>
            <p:nvSpPr>
              <p:cNvPr id="524" name="AutoShape 293">
                <a:extLst>
                  <a:ext uri="{FF2B5EF4-FFF2-40B4-BE49-F238E27FC236}">
                    <a16:creationId xmlns:a16="http://schemas.microsoft.com/office/drawing/2014/main" id="{4883CDED-67EA-46B8-AF43-0840D62B5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72" y="384"/>
                <a:ext cx="240" cy="96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graphicFrame>
            <p:nvGraphicFramePr>
              <p:cNvPr id="525" name="Object 10">
                <a:extLst>
                  <a:ext uri="{FF2B5EF4-FFF2-40B4-BE49-F238E27FC236}">
                    <a16:creationId xmlns:a16="http://schemas.microsoft.com/office/drawing/2014/main" id="{B5B79BED-3DFC-4045-91C7-2225AE215C6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12" y="344"/>
              <a:ext cx="288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330200" imgH="228600" progId="Equation.3">
                      <p:embed/>
                    </p:oleObj>
                  </mc:Choice>
                  <mc:Fallback>
                    <p:oleObj name="Equation" r:id="rId15" imgW="330200" imgH="228600" progId="Equation.3">
                      <p:embed/>
                      <p:pic>
                        <p:nvPicPr>
                          <p:cNvPr id="175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2" y="344"/>
                            <a:ext cx="288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5" name="Group 296">
              <a:extLst>
                <a:ext uri="{FF2B5EF4-FFF2-40B4-BE49-F238E27FC236}">
                  <a16:creationId xmlns:a16="http://schemas.microsoft.com/office/drawing/2014/main" id="{4E93243E-3AAC-47FD-AC32-1A8112A39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5" y="2734"/>
              <a:ext cx="528" cy="199"/>
              <a:chOff x="1872" y="344"/>
              <a:chExt cx="528" cy="199"/>
            </a:xfrm>
          </p:grpSpPr>
          <p:sp>
            <p:nvSpPr>
              <p:cNvPr id="522" name="AutoShape 297">
                <a:extLst>
                  <a:ext uri="{FF2B5EF4-FFF2-40B4-BE49-F238E27FC236}">
                    <a16:creationId xmlns:a16="http://schemas.microsoft.com/office/drawing/2014/main" id="{C72F06F8-9F85-4BA2-8193-DECA8FBD0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72" y="384"/>
                <a:ext cx="240" cy="96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graphicFrame>
            <p:nvGraphicFramePr>
              <p:cNvPr id="523" name="Object 11">
                <a:extLst>
                  <a:ext uri="{FF2B5EF4-FFF2-40B4-BE49-F238E27FC236}">
                    <a16:creationId xmlns:a16="http://schemas.microsoft.com/office/drawing/2014/main" id="{54988F9B-271D-4D05-9EF0-B64FD2083E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12" y="344"/>
              <a:ext cx="288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330200" imgH="228600" progId="Equation.3">
                      <p:embed/>
                    </p:oleObj>
                  </mc:Choice>
                  <mc:Fallback>
                    <p:oleObj name="Equation" r:id="rId17" imgW="330200" imgH="228600" progId="Equation.3">
                      <p:embed/>
                      <p:pic>
                        <p:nvPicPr>
                          <p:cNvPr id="173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2" y="344"/>
                            <a:ext cx="288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16" name="Object 12">
              <a:extLst>
                <a:ext uri="{FF2B5EF4-FFF2-40B4-BE49-F238E27FC236}">
                  <a16:creationId xmlns:a16="http://schemas.microsoft.com/office/drawing/2014/main" id="{1138FDF7-8660-494C-A405-84480CBF44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1" y="1130"/>
            <a:ext cx="720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939392" imgH="215806" progId="Equation.3">
                    <p:embed/>
                  </p:oleObj>
                </mc:Choice>
                <mc:Fallback>
                  <p:oleObj name="Equation" r:id="rId18" imgW="939392" imgH="215806" progId="Equation.3">
                    <p:embed/>
                    <p:pic>
                      <p:nvPicPr>
                        <p:cNvPr id="6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1" y="1130"/>
                          <a:ext cx="720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7" name="Object 13">
              <a:extLst>
                <a:ext uri="{FF2B5EF4-FFF2-40B4-BE49-F238E27FC236}">
                  <a16:creationId xmlns:a16="http://schemas.microsoft.com/office/drawing/2014/main" id="{85ACE29B-4DA9-43F5-A07F-23E4E31055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8" y="3861"/>
            <a:ext cx="1024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231366" imgH="215806" progId="Equation.3">
                    <p:embed/>
                  </p:oleObj>
                </mc:Choice>
                <mc:Fallback>
                  <p:oleObj name="Equation" r:id="rId20" imgW="1231366" imgH="215806" progId="Equation.3">
                    <p:embed/>
                    <p:pic>
                      <p:nvPicPr>
                        <p:cNvPr id="6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" y="3861"/>
                          <a:ext cx="1024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8" name="Object 14">
              <a:extLst>
                <a:ext uri="{FF2B5EF4-FFF2-40B4-BE49-F238E27FC236}">
                  <a16:creationId xmlns:a16="http://schemas.microsoft.com/office/drawing/2014/main" id="{04A5DCD0-BABC-4C10-8C7A-C50CB11102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82" y="3866"/>
            <a:ext cx="876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143000" imgH="215640" progId="Equation.3">
                    <p:embed/>
                  </p:oleObj>
                </mc:Choice>
                <mc:Fallback>
                  <p:oleObj name="Equation" r:id="rId22" imgW="1143000" imgH="215640" progId="Equation.3">
                    <p:embed/>
                    <p:pic>
                      <p:nvPicPr>
                        <p:cNvPr id="6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2" y="3866"/>
                          <a:ext cx="876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" name="Object 15">
              <a:extLst>
                <a:ext uri="{FF2B5EF4-FFF2-40B4-BE49-F238E27FC236}">
                  <a16:creationId xmlns:a16="http://schemas.microsoft.com/office/drawing/2014/main" id="{270AC7A0-17CA-4C71-A17C-880E2A0318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6" y="1128"/>
            <a:ext cx="789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028254" imgH="215806" progId="Equation.3">
                    <p:embed/>
                  </p:oleObj>
                </mc:Choice>
                <mc:Fallback>
                  <p:oleObj name="Equation" r:id="rId24" imgW="1028254" imgH="215806" progId="Equation.3">
                    <p:embed/>
                    <p:pic>
                      <p:nvPicPr>
                        <p:cNvPr id="6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" y="1128"/>
                          <a:ext cx="789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0" name="Group 318">
              <a:extLst>
                <a:ext uri="{FF2B5EF4-FFF2-40B4-BE49-F238E27FC236}">
                  <a16:creationId xmlns:a16="http://schemas.microsoft.com/office/drawing/2014/main" id="{14C832F6-0CC1-4A85-98D1-2760CE534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" y="1455"/>
              <a:ext cx="1461" cy="352"/>
              <a:chOff x="548" y="1095"/>
              <a:chExt cx="1461" cy="352"/>
            </a:xfrm>
          </p:grpSpPr>
          <p:sp>
            <p:nvSpPr>
              <p:cNvPr id="510" name="Rectangle 119">
                <a:extLst>
                  <a:ext uri="{FF2B5EF4-FFF2-40B4-BE49-F238E27FC236}">
                    <a16:creationId xmlns:a16="http://schemas.microsoft.com/office/drawing/2014/main" id="{AEA99D5B-3B19-4F01-886B-6BD8364C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1207"/>
                <a:ext cx="19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전원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511" name="Freeform 121">
                <a:extLst>
                  <a:ext uri="{FF2B5EF4-FFF2-40B4-BE49-F238E27FC236}">
                    <a16:creationId xmlns:a16="http://schemas.microsoft.com/office/drawing/2014/main" id="{640F0F87-01FB-4B51-9BCA-B855B504E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133"/>
                <a:ext cx="413" cy="314"/>
              </a:xfrm>
              <a:custGeom>
                <a:avLst/>
                <a:gdLst>
                  <a:gd name="T0" fmla="*/ 95 w 360"/>
                  <a:gd name="T1" fmla="*/ 0 h 270"/>
                  <a:gd name="T2" fmla="*/ 55 w 360"/>
                  <a:gd name="T3" fmla="*/ 14 h 270"/>
                  <a:gd name="T4" fmla="*/ 28 w 360"/>
                  <a:gd name="T5" fmla="*/ 30 h 270"/>
                  <a:gd name="T6" fmla="*/ 13 w 360"/>
                  <a:gd name="T7" fmla="*/ 59 h 270"/>
                  <a:gd name="T8" fmla="*/ 0 w 360"/>
                  <a:gd name="T9" fmla="*/ 105 h 270"/>
                  <a:gd name="T10" fmla="*/ 0 w 360"/>
                  <a:gd name="T11" fmla="*/ 549 h 270"/>
                  <a:gd name="T12" fmla="*/ 13 w 360"/>
                  <a:gd name="T13" fmla="*/ 592 h 270"/>
                  <a:gd name="T14" fmla="*/ 28 w 360"/>
                  <a:gd name="T15" fmla="*/ 638 h 270"/>
                  <a:gd name="T16" fmla="*/ 55 w 360"/>
                  <a:gd name="T17" fmla="*/ 654 h 270"/>
                  <a:gd name="T18" fmla="*/ 95 w 360"/>
                  <a:gd name="T19" fmla="*/ 666 h 270"/>
                  <a:gd name="T20" fmla="*/ 712 w 360"/>
                  <a:gd name="T21" fmla="*/ 666 h 270"/>
                  <a:gd name="T22" fmla="*/ 753 w 360"/>
                  <a:gd name="T23" fmla="*/ 654 h 270"/>
                  <a:gd name="T24" fmla="*/ 793 w 360"/>
                  <a:gd name="T25" fmla="*/ 638 h 270"/>
                  <a:gd name="T26" fmla="*/ 808 w 360"/>
                  <a:gd name="T27" fmla="*/ 592 h 270"/>
                  <a:gd name="T28" fmla="*/ 821 w 360"/>
                  <a:gd name="T29" fmla="*/ 549 h 270"/>
                  <a:gd name="T30" fmla="*/ 821 w 360"/>
                  <a:gd name="T31" fmla="*/ 105 h 270"/>
                  <a:gd name="T32" fmla="*/ 808 w 360"/>
                  <a:gd name="T33" fmla="*/ 59 h 270"/>
                  <a:gd name="T34" fmla="*/ 793 w 360"/>
                  <a:gd name="T35" fmla="*/ 30 h 270"/>
                  <a:gd name="T36" fmla="*/ 753 w 360"/>
                  <a:gd name="T37" fmla="*/ 14 h 270"/>
                  <a:gd name="T38" fmla="*/ 712 w 360"/>
                  <a:gd name="T39" fmla="*/ 0 h 270"/>
                  <a:gd name="T40" fmla="*/ 95 w 360"/>
                  <a:gd name="T41" fmla="*/ 0 h 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0"/>
                  <a:gd name="T64" fmla="*/ 0 h 270"/>
                  <a:gd name="T65" fmla="*/ 360 w 360"/>
                  <a:gd name="T66" fmla="*/ 270 h 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0" h="270">
                    <a:moveTo>
                      <a:pt x="42" y="0"/>
                    </a:moveTo>
                    <a:lnTo>
                      <a:pt x="24" y="6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42"/>
                    </a:lnTo>
                    <a:lnTo>
                      <a:pt x="0" y="222"/>
                    </a:lnTo>
                    <a:lnTo>
                      <a:pt x="6" y="240"/>
                    </a:lnTo>
                    <a:lnTo>
                      <a:pt x="12" y="258"/>
                    </a:lnTo>
                    <a:lnTo>
                      <a:pt x="24" y="264"/>
                    </a:lnTo>
                    <a:lnTo>
                      <a:pt x="42" y="270"/>
                    </a:lnTo>
                    <a:lnTo>
                      <a:pt x="312" y="270"/>
                    </a:lnTo>
                    <a:lnTo>
                      <a:pt x="330" y="264"/>
                    </a:lnTo>
                    <a:lnTo>
                      <a:pt x="348" y="258"/>
                    </a:lnTo>
                    <a:lnTo>
                      <a:pt x="354" y="240"/>
                    </a:lnTo>
                    <a:lnTo>
                      <a:pt x="360" y="222"/>
                    </a:lnTo>
                    <a:lnTo>
                      <a:pt x="360" y="42"/>
                    </a:lnTo>
                    <a:lnTo>
                      <a:pt x="354" y="24"/>
                    </a:lnTo>
                    <a:lnTo>
                      <a:pt x="348" y="12"/>
                    </a:lnTo>
                    <a:lnTo>
                      <a:pt x="330" y="6"/>
                    </a:lnTo>
                    <a:lnTo>
                      <a:pt x="312" y="0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2" name="Rectangle 122">
                <a:extLst>
                  <a:ext uri="{FF2B5EF4-FFF2-40B4-BE49-F238E27FC236}">
                    <a16:creationId xmlns:a16="http://schemas.microsoft.com/office/drawing/2014/main" id="{129D2589-D71A-45B5-B586-0087EAFBD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1181"/>
                <a:ext cx="242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 dirty="0">
                    <a:solidFill>
                      <a:srgbClr val="000000"/>
                    </a:solidFill>
                    <a:latin typeface="+mn-ea"/>
                    <a:ea typeface="+mn-ea"/>
                  </a:rPr>
                  <a:t>전력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 dirty="0">
                    <a:solidFill>
                      <a:srgbClr val="000000"/>
                    </a:solidFill>
                    <a:latin typeface="+mn-ea"/>
                    <a:ea typeface="+mn-ea"/>
                  </a:rPr>
                  <a:t>변환기</a:t>
                </a:r>
                <a:endParaRPr lang="ko-KR" altLang="en-US" sz="1000" dirty="0">
                  <a:latin typeface="+mn-ea"/>
                  <a:ea typeface="+mn-ea"/>
                </a:endParaRPr>
              </a:p>
            </p:txBody>
          </p:sp>
          <p:sp>
            <p:nvSpPr>
              <p:cNvPr id="513" name="Rectangle 125">
                <a:extLst>
                  <a:ext uri="{FF2B5EF4-FFF2-40B4-BE49-F238E27FC236}">
                    <a16:creationId xmlns:a16="http://schemas.microsoft.com/office/drawing/2014/main" id="{2B23E963-F9FE-4C82-A380-2E6EE671A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" y="1228"/>
                <a:ext cx="1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모터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514" name="Rectangle 126">
                <a:extLst>
                  <a:ext uri="{FF2B5EF4-FFF2-40B4-BE49-F238E27FC236}">
                    <a16:creationId xmlns:a16="http://schemas.microsoft.com/office/drawing/2014/main" id="{BC0A84D7-F41D-47B9-9CAF-C0802A516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" y="1105"/>
                <a:ext cx="131" cy="32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515" name="Line 134">
                <a:extLst>
                  <a:ext uri="{FF2B5EF4-FFF2-40B4-BE49-F238E27FC236}">
                    <a16:creationId xmlns:a16="http://schemas.microsoft.com/office/drawing/2014/main" id="{DFBA4314-EC06-4F6E-8563-70CDE3D05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0" y="1259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6" name="Line 306">
                <a:extLst>
                  <a:ext uri="{FF2B5EF4-FFF2-40B4-BE49-F238E27FC236}">
                    <a16:creationId xmlns:a16="http://schemas.microsoft.com/office/drawing/2014/main" id="{FBE36BC3-80B2-41AF-AB83-922CB289D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261"/>
                <a:ext cx="1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17" name="Oval 308">
                <a:extLst>
                  <a:ext uri="{FF2B5EF4-FFF2-40B4-BE49-F238E27FC236}">
                    <a16:creationId xmlns:a16="http://schemas.microsoft.com/office/drawing/2014/main" id="{19986076-78A1-4D87-874C-241B2CC7D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13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518" name="Oval 310">
                <a:extLst>
                  <a:ext uri="{FF2B5EF4-FFF2-40B4-BE49-F238E27FC236}">
                    <a16:creationId xmlns:a16="http://schemas.microsoft.com/office/drawing/2014/main" id="{F93AD200-DFEA-4A6D-9AFC-D6559B0FB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1152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519" name="Line 311">
                <a:extLst>
                  <a:ext uri="{FF2B5EF4-FFF2-40B4-BE49-F238E27FC236}">
                    <a16:creationId xmlns:a16="http://schemas.microsoft.com/office/drawing/2014/main" id="{125B0AE4-9327-4E98-BA28-F0D70376F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0" y="1262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0" name="Line 312">
                <a:extLst>
                  <a:ext uri="{FF2B5EF4-FFF2-40B4-BE49-F238E27FC236}">
                    <a16:creationId xmlns:a16="http://schemas.microsoft.com/office/drawing/2014/main" id="{ED872FE2-79CB-4100-8586-C802F728D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269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1" name="Text Box 313">
                <a:extLst>
                  <a:ext uri="{FF2B5EF4-FFF2-40B4-BE49-F238E27FC236}">
                    <a16:creationId xmlns:a16="http://schemas.microsoft.com/office/drawing/2014/main" id="{37A48E44-4EDA-498A-824B-2C7F102267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" y="1095"/>
                <a:ext cx="21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latin typeface="+mn-ea"/>
                    <a:ea typeface="+mn-ea"/>
                  </a:rPr>
                  <a:t>감속기</a:t>
                </a:r>
              </a:p>
            </p:txBody>
          </p:sp>
        </p:grpSp>
        <p:grpSp>
          <p:nvGrpSpPr>
            <p:cNvPr id="421" name="Group 319">
              <a:extLst>
                <a:ext uri="{FF2B5EF4-FFF2-40B4-BE49-F238E27FC236}">
                  <a16:creationId xmlns:a16="http://schemas.microsoft.com/office/drawing/2014/main" id="{67C3AFEB-FA9A-4317-8208-6E5C8861A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3" y="1441"/>
              <a:ext cx="1461" cy="352"/>
              <a:chOff x="548" y="1095"/>
              <a:chExt cx="1461" cy="352"/>
            </a:xfrm>
          </p:grpSpPr>
          <p:sp>
            <p:nvSpPr>
              <p:cNvPr id="498" name="Rectangle 320">
                <a:extLst>
                  <a:ext uri="{FF2B5EF4-FFF2-40B4-BE49-F238E27FC236}">
                    <a16:creationId xmlns:a16="http://schemas.microsoft.com/office/drawing/2014/main" id="{8486CBB6-9249-4701-8326-01CCF5E9F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1207"/>
                <a:ext cx="19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전원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499" name="Freeform 321">
                <a:extLst>
                  <a:ext uri="{FF2B5EF4-FFF2-40B4-BE49-F238E27FC236}">
                    <a16:creationId xmlns:a16="http://schemas.microsoft.com/office/drawing/2014/main" id="{F7C9ACBF-E83A-4420-B09F-A14B22904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133"/>
                <a:ext cx="413" cy="314"/>
              </a:xfrm>
              <a:custGeom>
                <a:avLst/>
                <a:gdLst>
                  <a:gd name="T0" fmla="*/ 95 w 360"/>
                  <a:gd name="T1" fmla="*/ 0 h 270"/>
                  <a:gd name="T2" fmla="*/ 55 w 360"/>
                  <a:gd name="T3" fmla="*/ 14 h 270"/>
                  <a:gd name="T4" fmla="*/ 28 w 360"/>
                  <a:gd name="T5" fmla="*/ 30 h 270"/>
                  <a:gd name="T6" fmla="*/ 13 w 360"/>
                  <a:gd name="T7" fmla="*/ 59 h 270"/>
                  <a:gd name="T8" fmla="*/ 0 w 360"/>
                  <a:gd name="T9" fmla="*/ 105 h 270"/>
                  <a:gd name="T10" fmla="*/ 0 w 360"/>
                  <a:gd name="T11" fmla="*/ 549 h 270"/>
                  <a:gd name="T12" fmla="*/ 13 w 360"/>
                  <a:gd name="T13" fmla="*/ 592 h 270"/>
                  <a:gd name="T14" fmla="*/ 28 w 360"/>
                  <a:gd name="T15" fmla="*/ 638 h 270"/>
                  <a:gd name="T16" fmla="*/ 55 w 360"/>
                  <a:gd name="T17" fmla="*/ 654 h 270"/>
                  <a:gd name="T18" fmla="*/ 95 w 360"/>
                  <a:gd name="T19" fmla="*/ 666 h 270"/>
                  <a:gd name="T20" fmla="*/ 712 w 360"/>
                  <a:gd name="T21" fmla="*/ 666 h 270"/>
                  <a:gd name="T22" fmla="*/ 753 w 360"/>
                  <a:gd name="T23" fmla="*/ 654 h 270"/>
                  <a:gd name="T24" fmla="*/ 793 w 360"/>
                  <a:gd name="T25" fmla="*/ 638 h 270"/>
                  <a:gd name="T26" fmla="*/ 808 w 360"/>
                  <a:gd name="T27" fmla="*/ 592 h 270"/>
                  <a:gd name="T28" fmla="*/ 821 w 360"/>
                  <a:gd name="T29" fmla="*/ 549 h 270"/>
                  <a:gd name="T30" fmla="*/ 821 w 360"/>
                  <a:gd name="T31" fmla="*/ 105 h 270"/>
                  <a:gd name="T32" fmla="*/ 808 w 360"/>
                  <a:gd name="T33" fmla="*/ 59 h 270"/>
                  <a:gd name="T34" fmla="*/ 793 w 360"/>
                  <a:gd name="T35" fmla="*/ 30 h 270"/>
                  <a:gd name="T36" fmla="*/ 753 w 360"/>
                  <a:gd name="T37" fmla="*/ 14 h 270"/>
                  <a:gd name="T38" fmla="*/ 712 w 360"/>
                  <a:gd name="T39" fmla="*/ 0 h 270"/>
                  <a:gd name="T40" fmla="*/ 95 w 360"/>
                  <a:gd name="T41" fmla="*/ 0 h 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0"/>
                  <a:gd name="T64" fmla="*/ 0 h 270"/>
                  <a:gd name="T65" fmla="*/ 360 w 360"/>
                  <a:gd name="T66" fmla="*/ 270 h 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0" h="270">
                    <a:moveTo>
                      <a:pt x="42" y="0"/>
                    </a:moveTo>
                    <a:lnTo>
                      <a:pt x="24" y="6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42"/>
                    </a:lnTo>
                    <a:lnTo>
                      <a:pt x="0" y="222"/>
                    </a:lnTo>
                    <a:lnTo>
                      <a:pt x="6" y="240"/>
                    </a:lnTo>
                    <a:lnTo>
                      <a:pt x="12" y="258"/>
                    </a:lnTo>
                    <a:lnTo>
                      <a:pt x="24" y="264"/>
                    </a:lnTo>
                    <a:lnTo>
                      <a:pt x="42" y="270"/>
                    </a:lnTo>
                    <a:lnTo>
                      <a:pt x="312" y="270"/>
                    </a:lnTo>
                    <a:lnTo>
                      <a:pt x="330" y="264"/>
                    </a:lnTo>
                    <a:lnTo>
                      <a:pt x="348" y="258"/>
                    </a:lnTo>
                    <a:lnTo>
                      <a:pt x="354" y="240"/>
                    </a:lnTo>
                    <a:lnTo>
                      <a:pt x="360" y="222"/>
                    </a:lnTo>
                    <a:lnTo>
                      <a:pt x="360" y="42"/>
                    </a:lnTo>
                    <a:lnTo>
                      <a:pt x="354" y="24"/>
                    </a:lnTo>
                    <a:lnTo>
                      <a:pt x="348" y="12"/>
                    </a:lnTo>
                    <a:lnTo>
                      <a:pt x="330" y="6"/>
                    </a:lnTo>
                    <a:lnTo>
                      <a:pt x="312" y="0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0" name="Rectangle 322">
                <a:extLst>
                  <a:ext uri="{FF2B5EF4-FFF2-40B4-BE49-F238E27FC236}">
                    <a16:creationId xmlns:a16="http://schemas.microsoft.com/office/drawing/2014/main" id="{260FCE09-CF09-442B-A16D-7D26B7667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" y="1193"/>
                <a:ext cx="242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전력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변환기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501" name="Rectangle 323">
                <a:extLst>
                  <a:ext uri="{FF2B5EF4-FFF2-40B4-BE49-F238E27FC236}">
                    <a16:creationId xmlns:a16="http://schemas.microsoft.com/office/drawing/2014/main" id="{38DB2F46-0612-428F-ABC2-73BDC57C3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" y="1228"/>
                <a:ext cx="1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모터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502" name="Rectangle 324">
                <a:extLst>
                  <a:ext uri="{FF2B5EF4-FFF2-40B4-BE49-F238E27FC236}">
                    <a16:creationId xmlns:a16="http://schemas.microsoft.com/office/drawing/2014/main" id="{1847CCFC-F020-4A60-99FF-CB4F8ACFD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" y="1105"/>
                <a:ext cx="131" cy="32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503" name="Line 325">
                <a:extLst>
                  <a:ext uri="{FF2B5EF4-FFF2-40B4-BE49-F238E27FC236}">
                    <a16:creationId xmlns:a16="http://schemas.microsoft.com/office/drawing/2014/main" id="{AB8882BF-FE91-4702-886C-DA3197950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0" y="1259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4" name="Line 326">
                <a:extLst>
                  <a:ext uri="{FF2B5EF4-FFF2-40B4-BE49-F238E27FC236}">
                    <a16:creationId xmlns:a16="http://schemas.microsoft.com/office/drawing/2014/main" id="{0BCFC835-13F0-42CA-9489-17E8C5E0D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261"/>
                <a:ext cx="1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5" name="Oval 327">
                <a:extLst>
                  <a:ext uri="{FF2B5EF4-FFF2-40B4-BE49-F238E27FC236}">
                    <a16:creationId xmlns:a16="http://schemas.microsoft.com/office/drawing/2014/main" id="{4F99BE36-DBA4-4E4E-9F7A-0F11C1E8E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13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506" name="Oval 328">
                <a:extLst>
                  <a:ext uri="{FF2B5EF4-FFF2-40B4-BE49-F238E27FC236}">
                    <a16:creationId xmlns:a16="http://schemas.microsoft.com/office/drawing/2014/main" id="{75A20D15-E4ED-4DDC-841B-28A69F6BB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1152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507" name="Line 329">
                <a:extLst>
                  <a:ext uri="{FF2B5EF4-FFF2-40B4-BE49-F238E27FC236}">
                    <a16:creationId xmlns:a16="http://schemas.microsoft.com/office/drawing/2014/main" id="{D98DCE97-E3D1-49CA-A0FC-685C1F0E5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0" y="1262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8" name="Line 330">
                <a:extLst>
                  <a:ext uri="{FF2B5EF4-FFF2-40B4-BE49-F238E27FC236}">
                    <a16:creationId xmlns:a16="http://schemas.microsoft.com/office/drawing/2014/main" id="{70FF0EE9-96BA-4372-89D3-7EB46245A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269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9" name="Text Box 331">
                <a:extLst>
                  <a:ext uri="{FF2B5EF4-FFF2-40B4-BE49-F238E27FC236}">
                    <a16:creationId xmlns:a16="http://schemas.microsoft.com/office/drawing/2014/main" id="{9684A194-AC2B-48E0-A036-C7934F6826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" y="1095"/>
                <a:ext cx="21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latin typeface="+mn-ea"/>
                    <a:ea typeface="+mn-ea"/>
                  </a:rPr>
                  <a:t>감속기</a:t>
                </a:r>
              </a:p>
            </p:txBody>
          </p:sp>
        </p:grpSp>
        <p:grpSp>
          <p:nvGrpSpPr>
            <p:cNvPr id="422" name="Group 335">
              <a:extLst>
                <a:ext uri="{FF2B5EF4-FFF2-40B4-BE49-F238E27FC236}">
                  <a16:creationId xmlns:a16="http://schemas.microsoft.com/office/drawing/2014/main" id="{5DA38685-E7D8-4259-BE2E-B26E37CCD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" y="2828"/>
              <a:ext cx="1461" cy="352"/>
              <a:chOff x="548" y="1095"/>
              <a:chExt cx="1461" cy="352"/>
            </a:xfrm>
          </p:grpSpPr>
          <p:sp>
            <p:nvSpPr>
              <p:cNvPr id="486" name="Rectangle 336">
                <a:extLst>
                  <a:ext uri="{FF2B5EF4-FFF2-40B4-BE49-F238E27FC236}">
                    <a16:creationId xmlns:a16="http://schemas.microsoft.com/office/drawing/2014/main" id="{7176737E-A6F9-4DB0-9AFE-3EB43FF90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1207"/>
                <a:ext cx="19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전원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487" name="Freeform 337">
                <a:extLst>
                  <a:ext uri="{FF2B5EF4-FFF2-40B4-BE49-F238E27FC236}">
                    <a16:creationId xmlns:a16="http://schemas.microsoft.com/office/drawing/2014/main" id="{9CE016EC-B7F2-4F8A-88DA-F03CD40A4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133"/>
                <a:ext cx="413" cy="314"/>
              </a:xfrm>
              <a:custGeom>
                <a:avLst/>
                <a:gdLst>
                  <a:gd name="T0" fmla="*/ 95 w 360"/>
                  <a:gd name="T1" fmla="*/ 0 h 270"/>
                  <a:gd name="T2" fmla="*/ 55 w 360"/>
                  <a:gd name="T3" fmla="*/ 14 h 270"/>
                  <a:gd name="T4" fmla="*/ 28 w 360"/>
                  <a:gd name="T5" fmla="*/ 30 h 270"/>
                  <a:gd name="T6" fmla="*/ 13 w 360"/>
                  <a:gd name="T7" fmla="*/ 59 h 270"/>
                  <a:gd name="T8" fmla="*/ 0 w 360"/>
                  <a:gd name="T9" fmla="*/ 105 h 270"/>
                  <a:gd name="T10" fmla="*/ 0 w 360"/>
                  <a:gd name="T11" fmla="*/ 549 h 270"/>
                  <a:gd name="T12" fmla="*/ 13 w 360"/>
                  <a:gd name="T13" fmla="*/ 592 h 270"/>
                  <a:gd name="T14" fmla="*/ 28 w 360"/>
                  <a:gd name="T15" fmla="*/ 638 h 270"/>
                  <a:gd name="T16" fmla="*/ 55 w 360"/>
                  <a:gd name="T17" fmla="*/ 654 h 270"/>
                  <a:gd name="T18" fmla="*/ 95 w 360"/>
                  <a:gd name="T19" fmla="*/ 666 h 270"/>
                  <a:gd name="T20" fmla="*/ 712 w 360"/>
                  <a:gd name="T21" fmla="*/ 666 h 270"/>
                  <a:gd name="T22" fmla="*/ 753 w 360"/>
                  <a:gd name="T23" fmla="*/ 654 h 270"/>
                  <a:gd name="T24" fmla="*/ 793 w 360"/>
                  <a:gd name="T25" fmla="*/ 638 h 270"/>
                  <a:gd name="T26" fmla="*/ 808 w 360"/>
                  <a:gd name="T27" fmla="*/ 592 h 270"/>
                  <a:gd name="T28" fmla="*/ 821 w 360"/>
                  <a:gd name="T29" fmla="*/ 549 h 270"/>
                  <a:gd name="T30" fmla="*/ 821 w 360"/>
                  <a:gd name="T31" fmla="*/ 105 h 270"/>
                  <a:gd name="T32" fmla="*/ 808 w 360"/>
                  <a:gd name="T33" fmla="*/ 59 h 270"/>
                  <a:gd name="T34" fmla="*/ 793 w 360"/>
                  <a:gd name="T35" fmla="*/ 30 h 270"/>
                  <a:gd name="T36" fmla="*/ 753 w 360"/>
                  <a:gd name="T37" fmla="*/ 14 h 270"/>
                  <a:gd name="T38" fmla="*/ 712 w 360"/>
                  <a:gd name="T39" fmla="*/ 0 h 270"/>
                  <a:gd name="T40" fmla="*/ 95 w 360"/>
                  <a:gd name="T41" fmla="*/ 0 h 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0"/>
                  <a:gd name="T64" fmla="*/ 0 h 270"/>
                  <a:gd name="T65" fmla="*/ 360 w 360"/>
                  <a:gd name="T66" fmla="*/ 270 h 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0" h="270">
                    <a:moveTo>
                      <a:pt x="42" y="0"/>
                    </a:moveTo>
                    <a:lnTo>
                      <a:pt x="24" y="6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42"/>
                    </a:lnTo>
                    <a:lnTo>
                      <a:pt x="0" y="222"/>
                    </a:lnTo>
                    <a:lnTo>
                      <a:pt x="6" y="240"/>
                    </a:lnTo>
                    <a:lnTo>
                      <a:pt x="12" y="258"/>
                    </a:lnTo>
                    <a:lnTo>
                      <a:pt x="24" y="264"/>
                    </a:lnTo>
                    <a:lnTo>
                      <a:pt x="42" y="270"/>
                    </a:lnTo>
                    <a:lnTo>
                      <a:pt x="312" y="270"/>
                    </a:lnTo>
                    <a:lnTo>
                      <a:pt x="330" y="264"/>
                    </a:lnTo>
                    <a:lnTo>
                      <a:pt x="348" y="258"/>
                    </a:lnTo>
                    <a:lnTo>
                      <a:pt x="354" y="240"/>
                    </a:lnTo>
                    <a:lnTo>
                      <a:pt x="360" y="222"/>
                    </a:lnTo>
                    <a:lnTo>
                      <a:pt x="360" y="42"/>
                    </a:lnTo>
                    <a:lnTo>
                      <a:pt x="354" y="24"/>
                    </a:lnTo>
                    <a:lnTo>
                      <a:pt x="348" y="12"/>
                    </a:lnTo>
                    <a:lnTo>
                      <a:pt x="330" y="6"/>
                    </a:lnTo>
                    <a:lnTo>
                      <a:pt x="312" y="0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8" name="Rectangle 338">
                <a:extLst>
                  <a:ext uri="{FF2B5EF4-FFF2-40B4-BE49-F238E27FC236}">
                    <a16:creationId xmlns:a16="http://schemas.microsoft.com/office/drawing/2014/main" id="{EFCC25C1-41A7-4D89-BFB4-EBAEAF162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" y="1193"/>
                <a:ext cx="242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전력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변환기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489" name="Rectangle 339">
                <a:extLst>
                  <a:ext uri="{FF2B5EF4-FFF2-40B4-BE49-F238E27FC236}">
                    <a16:creationId xmlns:a16="http://schemas.microsoft.com/office/drawing/2014/main" id="{8F044F25-3378-4944-A079-2F6007749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" y="1228"/>
                <a:ext cx="1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모터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490" name="Rectangle 340">
                <a:extLst>
                  <a:ext uri="{FF2B5EF4-FFF2-40B4-BE49-F238E27FC236}">
                    <a16:creationId xmlns:a16="http://schemas.microsoft.com/office/drawing/2014/main" id="{90289CA7-1D37-4E41-B2C0-6BF84F188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" y="1105"/>
                <a:ext cx="131" cy="32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91" name="Line 341">
                <a:extLst>
                  <a:ext uri="{FF2B5EF4-FFF2-40B4-BE49-F238E27FC236}">
                    <a16:creationId xmlns:a16="http://schemas.microsoft.com/office/drawing/2014/main" id="{417FA8B4-C12C-4829-9576-8CE9FD4C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0" y="1259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2" name="Line 342">
                <a:extLst>
                  <a:ext uri="{FF2B5EF4-FFF2-40B4-BE49-F238E27FC236}">
                    <a16:creationId xmlns:a16="http://schemas.microsoft.com/office/drawing/2014/main" id="{9F43B449-8633-48C4-B2A6-53ACE6057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261"/>
                <a:ext cx="1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3" name="Oval 343">
                <a:extLst>
                  <a:ext uri="{FF2B5EF4-FFF2-40B4-BE49-F238E27FC236}">
                    <a16:creationId xmlns:a16="http://schemas.microsoft.com/office/drawing/2014/main" id="{970E45C8-8213-4A4A-89E5-AAB9D198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13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94" name="Oval 344">
                <a:extLst>
                  <a:ext uri="{FF2B5EF4-FFF2-40B4-BE49-F238E27FC236}">
                    <a16:creationId xmlns:a16="http://schemas.microsoft.com/office/drawing/2014/main" id="{A73033EA-42FB-4844-B446-C10D5131A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1152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95" name="Line 345">
                <a:extLst>
                  <a:ext uri="{FF2B5EF4-FFF2-40B4-BE49-F238E27FC236}">
                    <a16:creationId xmlns:a16="http://schemas.microsoft.com/office/drawing/2014/main" id="{5C386714-31CC-444B-A307-FC11808C3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0" y="1262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6" name="Line 346">
                <a:extLst>
                  <a:ext uri="{FF2B5EF4-FFF2-40B4-BE49-F238E27FC236}">
                    <a16:creationId xmlns:a16="http://schemas.microsoft.com/office/drawing/2014/main" id="{10CF9C7F-3CE1-40A2-B7A1-B1084D65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269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7" name="Text Box 347">
                <a:extLst>
                  <a:ext uri="{FF2B5EF4-FFF2-40B4-BE49-F238E27FC236}">
                    <a16:creationId xmlns:a16="http://schemas.microsoft.com/office/drawing/2014/main" id="{45C385FA-F377-43FB-9E68-A6BC635234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" y="1095"/>
                <a:ext cx="21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latin typeface="+mn-ea"/>
                    <a:ea typeface="+mn-ea"/>
                  </a:rPr>
                  <a:t>감속기</a:t>
                </a:r>
              </a:p>
            </p:txBody>
          </p:sp>
        </p:grpSp>
        <p:grpSp>
          <p:nvGrpSpPr>
            <p:cNvPr id="423" name="Group 348">
              <a:extLst>
                <a:ext uri="{FF2B5EF4-FFF2-40B4-BE49-F238E27FC236}">
                  <a16:creationId xmlns:a16="http://schemas.microsoft.com/office/drawing/2014/main" id="{8E03EBC0-AE29-4EF9-82EB-0A6A4B326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9" y="2801"/>
              <a:ext cx="1461" cy="352"/>
              <a:chOff x="548" y="1095"/>
              <a:chExt cx="1461" cy="352"/>
            </a:xfrm>
          </p:grpSpPr>
          <p:sp>
            <p:nvSpPr>
              <p:cNvPr id="474" name="Rectangle 349">
                <a:extLst>
                  <a:ext uri="{FF2B5EF4-FFF2-40B4-BE49-F238E27FC236}">
                    <a16:creationId xmlns:a16="http://schemas.microsoft.com/office/drawing/2014/main" id="{5AB42ED3-9D76-4798-BDFB-234903B0A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1207"/>
                <a:ext cx="19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전원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475" name="Freeform 350">
                <a:extLst>
                  <a:ext uri="{FF2B5EF4-FFF2-40B4-BE49-F238E27FC236}">
                    <a16:creationId xmlns:a16="http://schemas.microsoft.com/office/drawing/2014/main" id="{A4B9835B-4C2C-4BA3-8711-D550E0C6A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1133"/>
                <a:ext cx="413" cy="314"/>
              </a:xfrm>
              <a:custGeom>
                <a:avLst/>
                <a:gdLst>
                  <a:gd name="T0" fmla="*/ 95 w 360"/>
                  <a:gd name="T1" fmla="*/ 0 h 270"/>
                  <a:gd name="T2" fmla="*/ 55 w 360"/>
                  <a:gd name="T3" fmla="*/ 14 h 270"/>
                  <a:gd name="T4" fmla="*/ 28 w 360"/>
                  <a:gd name="T5" fmla="*/ 30 h 270"/>
                  <a:gd name="T6" fmla="*/ 13 w 360"/>
                  <a:gd name="T7" fmla="*/ 59 h 270"/>
                  <a:gd name="T8" fmla="*/ 0 w 360"/>
                  <a:gd name="T9" fmla="*/ 105 h 270"/>
                  <a:gd name="T10" fmla="*/ 0 w 360"/>
                  <a:gd name="T11" fmla="*/ 549 h 270"/>
                  <a:gd name="T12" fmla="*/ 13 w 360"/>
                  <a:gd name="T13" fmla="*/ 592 h 270"/>
                  <a:gd name="T14" fmla="*/ 28 w 360"/>
                  <a:gd name="T15" fmla="*/ 638 h 270"/>
                  <a:gd name="T16" fmla="*/ 55 w 360"/>
                  <a:gd name="T17" fmla="*/ 654 h 270"/>
                  <a:gd name="T18" fmla="*/ 95 w 360"/>
                  <a:gd name="T19" fmla="*/ 666 h 270"/>
                  <a:gd name="T20" fmla="*/ 712 w 360"/>
                  <a:gd name="T21" fmla="*/ 666 h 270"/>
                  <a:gd name="T22" fmla="*/ 753 w 360"/>
                  <a:gd name="T23" fmla="*/ 654 h 270"/>
                  <a:gd name="T24" fmla="*/ 793 w 360"/>
                  <a:gd name="T25" fmla="*/ 638 h 270"/>
                  <a:gd name="T26" fmla="*/ 808 w 360"/>
                  <a:gd name="T27" fmla="*/ 592 h 270"/>
                  <a:gd name="T28" fmla="*/ 821 w 360"/>
                  <a:gd name="T29" fmla="*/ 549 h 270"/>
                  <a:gd name="T30" fmla="*/ 821 w 360"/>
                  <a:gd name="T31" fmla="*/ 105 h 270"/>
                  <a:gd name="T32" fmla="*/ 808 w 360"/>
                  <a:gd name="T33" fmla="*/ 59 h 270"/>
                  <a:gd name="T34" fmla="*/ 793 w 360"/>
                  <a:gd name="T35" fmla="*/ 30 h 270"/>
                  <a:gd name="T36" fmla="*/ 753 w 360"/>
                  <a:gd name="T37" fmla="*/ 14 h 270"/>
                  <a:gd name="T38" fmla="*/ 712 w 360"/>
                  <a:gd name="T39" fmla="*/ 0 h 270"/>
                  <a:gd name="T40" fmla="*/ 95 w 360"/>
                  <a:gd name="T41" fmla="*/ 0 h 2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0"/>
                  <a:gd name="T64" fmla="*/ 0 h 270"/>
                  <a:gd name="T65" fmla="*/ 360 w 360"/>
                  <a:gd name="T66" fmla="*/ 270 h 2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0" h="270">
                    <a:moveTo>
                      <a:pt x="42" y="0"/>
                    </a:moveTo>
                    <a:lnTo>
                      <a:pt x="24" y="6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42"/>
                    </a:lnTo>
                    <a:lnTo>
                      <a:pt x="0" y="222"/>
                    </a:lnTo>
                    <a:lnTo>
                      <a:pt x="6" y="240"/>
                    </a:lnTo>
                    <a:lnTo>
                      <a:pt x="12" y="258"/>
                    </a:lnTo>
                    <a:lnTo>
                      <a:pt x="24" y="264"/>
                    </a:lnTo>
                    <a:lnTo>
                      <a:pt x="42" y="270"/>
                    </a:lnTo>
                    <a:lnTo>
                      <a:pt x="312" y="270"/>
                    </a:lnTo>
                    <a:lnTo>
                      <a:pt x="330" y="264"/>
                    </a:lnTo>
                    <a:lnTo>
                      <a:pt x="348" y="258"/>
                    </a:lnTo>
                    <a:lnTo>
                      <a:pt x="354" y="240"/>
                    </a:lnTo>
                    <a:lnTo>
                      <a:pt x="360" y="222"/>
                    </a:lnTo>
                    <a:lnTo>
                      <a:pt x="360" y="42"/>
                    </a:lnTo>
                    <a:lnTo>
                      <a:pt x="354" y="24"/>
                    </a:lnTo>
                    <a:lnTo>
                      <a:pt x="348" y="12"/>
                    </a:lnTo>
                    <a:lnTo>
                      <a:pt x="330" y="6"/>
                    </a:lnTo>
                    <a:lnTo>
                      <a:pt x="312" y="0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6" name="Rectangle 351">
                <a:extLst>
                  <a:ext uri="{FF2B5EF4-FFF2-40B4-BE49-F238E27FC236}">
                    <a16:creationId xmlns:a16="http://schemas.microsoft.com/office/drawing/2014/main" id="{3686B046-AD04-4275-ADB3-3AD8DE3A9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" y="1193"/>
                <a:ext cx="242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전력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변환기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477" name="Rectangle 352">
                <a:extLst>
                  <a:ext uri="{FF2B5EF4-FFF2-40B4-BE49-F238E27FC236}">
                    <a16:creationId xmlns:a16="http://schemas.microsoft.com/office/drawing/2014/main" id="{1D3880EA-FA2E-45C3-9B3D-FF47DFFE6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" y="1228"/>
                <a:ext cx="16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solidFill>
                      <a:srgbClr val="000000"/>
                    </a:solidFill>
                    <a:latin typeface="+mn-ea"/>
                    <a:ea typeface="+mn-ea"/>
                  </a:rPr>
                  <a:t>모터</a:t>
                </a:r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478" name="Rectangle 353">
                <a:extLst>
                  <a:ext uri="{FF2B5EF4-FFF2-40B4-BE49-F238E27FC236}">
                    <a16:creationId xmlns:a16="http://schemas.microsoft.com/office/drawing/2014/main" id="{C3646A49-7029-485E-A06A-F7B5EB427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" y="1105"/>
                <a:ext cx="131" cy="32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79" name="Line 354">
                <a:extLst>
                  <a:ext uri="{FF2B5EF4-FFF2-40B4-BE49-F238E27FC236}">
                    <a16:creationId xmlns:a16="http://schemas.microsoft.com/office/drawing/2014/main" id="{7F119FEE-7352-485B-B0FC-D0A894B5B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0" y="1259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0" name="Line 355">
                <a:extLst>
                  <a:ext uri="{FF2B5EF4-FFF2-40B4-BE49-F238E27FC236}">
                    <a16:creationId xmlns:a16="http://schemas.microsoft.com/office/drawing/2014/main" id="{F8620537-F633-438F-A58C-5A61FE426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261"/>
                <a:ext cx="1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1" name="Oval 356">
                <a:extLst>
                  <a:ext uri="{FF2B5EF4-FFF2-40B4-BE49-F238E27FC236}">
                    <a16:creationId xmlns:a16="http://schemas.microsoft.com/office/drawing/2014/main" id="{871D49BD-035A-4733-A97C-5B1A1D702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13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82" name="Oval 357">
                <a:extLst>
                  <a:ext uri="{FF2B5EF4-FFF2-40B4-BE49-F238E27FC236}">
                    <a16:creationId xmlns:a16="http://schemas.microsoft.com/office/drawing/2014/main" id="{762BA419-97B1-4C0F-BC61-1E8AE3EA8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1152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83" name="Line 358">
                <a:extLst>
                  <a:ext uri="{FF2B5EF4-FFF2-40B4-BE49-F238E27FC236}">
                    <a16:creationId xmlns:a16="http://schemas.microsoft.com/office/drawing/2014/main" id="{13453B49-A121-4430-847B-077473869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0" y="1262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4" name="Line 359">
                <a:extLst>
                  <a:ext uri="{FF2B5EF4-FFF2-40B4-BE49-F238E27FC236}">
                    <a16:creationId xmlns:a16="http://schemas.microsoft.com/office/drawing/2014/main" id="{3A7FA283-B2A5-4B9F-B217-3755FEBD8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269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85" name="Text Box 360">
                <a:extLst>
                  <a:ext uri="{FF2B5EF4-FFF2-40B4-BE49-F238E27FC236}">
                    <a16:creationId xmlns:a16="http://schemas.microsoft.com/office/drawing/2014/main" id="{C3565362-306D-4444-929D-EAC3F8BBE1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" y="1095"/>
                <a:ext cx="21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ko-KR" altLang="en-US" sz="1000">
                    <a:latin typeface="+mn-ea"/>
                    <a:ea typeface="+mn-ea"/>
                  </a:rPr>
                  <a:t>감속기</a:t>
                </a:r>
              </a:p>
            </p:txBody>
          </p:sp>
        </p:grpSp>
        <p:grpSp>
          <p:nvGrpSpPr>
            <p:cNvPr id="424" name="Group 368">
              <a:extLst>
                <a:ext uri="{FF2B5EF4-FFF2-40B4-BE49-F238E27FC236}">
                  <a16:creationId xmlns:a16="http://schemas.microsoft.com/office/drawing/2014/main" id="{4DDEEEC3-EEC7-4891-AB1D-949B09D63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" y="1842"/>
              <a:ext cx="108" cy="349"/>
              <a:chOff x="2148" y="1475"/>
              <a:chExt cx="108" cy="349"/>
            </a:xfrm>
          </p:grpSpPr>
          <p:sp>
            <p:nvSpPr>
              <p:cNvPr id="467" name="Rectangle 132">
                <a:extLst>
                  <a:ext uri="{FF2B5EF4-FFF2-40B4-BE49-F238E27FC236}">
                    <a16:creationId xmlns:a16="http://schemas.microsoft.com/office/drawing/2014/main" id="{D0EF3700-B50E-41C7-B2ED-2647E23F1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1475"/>
                <a:ext cx="108" cy="3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68" name="Line 362">
                <a:extLst>
                  <a:ext uri="{FF2B5EF4-FFF2-40B4-BE49-F238E27FC236}">
                    <a16:creationId xmlns:a16="http://schemas.microsoft.com/office/drawing/2014/main" id="{A140F710-3F26-42C5-9646-C3953C640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8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9" name="Line 363">
                <a:extLst>
                  <a:ext uri="{FF2B5EF4-FFF2-40B4-BE49-F238E27FC236}">
                    <a16:creationId xmlns:a16="http://schemas.microsoft.com/office/drawing/2014/main" id="{9FDA3250-679A-4718-8DC7-F163A3341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0" name="Line 364">
                <a:extLst>
                  <a:ext uri="{FF2B5EF4-FFF2-40B4-BE49-F238E27FC236}">
                    <a16:creationId xmlns:a16="http://schemas.microsoft.com/office/drawing/2014/main" id="{2AFAE2E2-DE3E-4508-9604-202A84841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1" name="Line 365">
                <a:extLst>
                  <a:ext uri="{FF2B5EF4-FFF2-40B4-BE49-F238E27FC236}">
                    <a16:creationId xmlns:a16="http://schemas.microsoft.com/office/drawing/2014/main" id="{AF1453C3-3BFB-4A4A-81BB-5D7CD309A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2" name="Line 366">
                <a:extLst>
                  <a:ext uri="{FF2B5EF4-FFF2-40B4-BE49-F238E27FC236}">
                    <a16:creationId xmlns:a16="http://schemas.microsoft.com/office/drawing/2014/main" id="{DBFFF2EE-A4A9-440B-8271-B826C4AF8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7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73" name="Line 367">
                <a:extLst>
                  <a:ext uri="{FF2B5EF4-FFF2-40B4-BE49-F238E27FC236}">
                    <a16:creationId xmlns:a16="http://schemas.microsoft.com/office/drawing/2014/main" id="{79261F58-59A6-43E8-A856-3E582B705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425" name="Group 375">
              <a:extLst>
                <a:ext uri="{FF2B5EF4-FFF2-40B4-BE49-F238E27FC236}">
                  <a16:creationId xmlns:a16="http://schemas.microsoft.com/office/drawing/2014/main" id="{8DF04DA2-24C8-46D6-8E37-73719CE88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5" y="2040"/>
              <a:ext cx="128" cy="192"/>
              <a:chOff x="192" y="2544"/>
              <a:chExt cx="192" cy="288"/>
            </a:xfrm>
          </p:grpSpPr>
          <p:sp>
            <p:nvSpPr>
              <p:cNvPr id="461" name="Oval 369">
                <a:extLst>
                  <a:ext uri="{FF2B5EF4-FFF2-40B4-BE49-F238E27FC236}">
                    <a16:creationId xmlns:a16="http://schemas.microsoft.com/office/drawing/2014/main" id="{7BBFDEA5-8249-40B2-A28F-44C2B94C9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5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62" name="Line 370">
                <a:extLst>
                  <a:ext uri="{FF2B5EF4-FFF2-40B4-BE49-F238E27FC236}">
                    <a16:creationId xmlns:a16="http://schemas.microsoft.com/office/drawing/2014/main" id="{006AE8A2-8E0C-468B-A84C-1307D9434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6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3" name="Line 371">
                <a:extLst>
                  <a:ext uri="{FF2B5EF4-FFF2-40B4-BE49-F238E27FC236}">
                    <a16:creationId xmlns:a16="http://schemas.microsoft.com/office/drawing/2014/main" id="{B57E0AB4-1A7D-4C85-92DA-8F2520245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4" name="Line 372">
                <a:extLst>
                  <a:ext uri="{FF2B5EF4-FFF2-40B4-BE49-F238E27FC236}">
                    <a16:creationId xmlns:a16="http://schemas.microsoft.com/office/drawing/2014/main" id="{E2877C2A-5BC1-4EDE-A1F3-62F7A0740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" y="27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5" name="Line 373">
                <a:extLst>
                  <a:ext uri="{FF2B5EF4-FFF2-40B4-BE49-F238E27FC236}">
                    <a16:creationId xmlns:a16="http://schemas.microsoft.com/office/drawing/2014/main" id="{525CBDD1-8E3A-4F4D-9023-E7874726A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6" name="Line 374">
                <a:extLst>
                  <a:ext uri="{FF2B5EF4-FFF2-40B4-BE49-F238E27FC236}">
                    <a16:creationId xmlns:a16="http://schemas.microsoft.com/office/drawing/2014/main" id="{547B02EF-701E-41EB-B1B2-36CA640B4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426" name="Group 376">
              <a:extLst>
                <a:ext uri="{FF2B5EF4-FFF2-40B4-BE49-F238E27FC236}">
                  <a16:creationId xmlns:a16="http://schemas.microsoft.com/office/drawing/2014/main" id="{C963D49C-06BD-4F46-BC6F-C91F11996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5" y="3434"/>
              <a:ext cx="108" cy="349"/>
              <a:chOff x="2148" y="1475"/>
              <a:chExt cx="108" cy="349"/>
            </a:xfrm>
          </p:grpSpPr>
          <p:sp>
            <p:nvSpPr>
              <p:cNvPr id="454" name="Rectangle 377">
                <a:extLst>
                  <a:ext uri="{FF2B5EF4-FFF2-40B4-BE49-F238E27FC236}">
                    <a16:creationId xmlns:a16="http://schemas.microsoft.com/office/drawing/2014/main" id="{AC2FCEF3-4030-4AE2-8F71-464ACECD5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1475"/>
                <a:ext cx="108" cy="3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55" name="Line 378">
                <a:extLst>
                  <a:ext uri="{FF2B5EF4-FFF2-40B4-BE49-F238E27FC236}">
                    <a16:creationId xmlns:a16="http://schemas.microsoft.com/office/drawing/2014/main" id="{E6DC8F26-1356-4C53-B2EB-EB3CEAF9E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8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6" name="Line 379">
                <a:extLst>
                  <a:ext uri="{FF2B5EF4-FFF2-40B4-BE49-F238E27FC236}">
                    <a16:creationId xmlns:a16="http://schemas.microsoft.com/office/drawing/2014/main" id="{1B44B71E-F4C2-4D53-BD08-9BD3F9747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7" name="Line 380">
                <a:extLst>
                  <a:ext uri="{FF2B5EF4-FFF2-40B4-BE49-F238E27FC236}">
                    <a16:creationId xmlns:a16="http://schemas.microsoft.com/office/drawing/2014/main" id="{79A0DC31-5C4A-45A1-99E2-0F28124EA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8" name="Line 381">
                <a:extLst>
                  <a:ext uri="{FF2B5EF4-FFF2-40B4-BE49-F238E27FC236}">
                    <a16:creationId xmlns:a16="http://schemas.microsoft.com/office/drawing/2014/main" id="{EA8D3FCA-3BA5-4FC0-904A-351AD70AB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9" name="Line 382">
                <a:extLst>
                  <a:ext uri="{FF2B5EF4-FFF2-40B4-BE49-F238E27FC236}">
                    <a16:creationId xmlns:a16="http://schemas.microsoft.com/office/drawing/2014/main" id="{D8C43292-E175-49E6-A635-B6673C859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7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60" name="Line 383">
                <a:extLst>
                  <a:ext uri="{FF2B5EF4-FFF2-40B4-BE49-F238E27FC236}">
                    <a16:creationId xmlns:a16="http://schemas.microsoft.com/office/drawing/2014/main" id="{5E48E45D-61D0-4A26-8622-9030445EB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427" name="Group 384">
              <a:extLst>
                <a:ext uri="{FF2B5EF4-FFF2-40B4-BE49-F238E27FC236}">
                  <a16:creationId xmlns:a16="http://schemas.microsoft.com/office/drawing/2014/main" id="{DA667307-9773-4FA4-AD0D-605CEF449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1" y="1834"/>
              <a:ext cx="108" cy="349"/>
              <a:chOff x="2148" y="1475"/>
              <a:chExt cx="108" cy="349"/>
            </a:xfrm>
          </p:grpSpPr>
          <p:sp>
            <p:nvSpPr>
              <p:cNvPr id="447" name="Rectangle 385">
                <a:extLst>
                  <a:ext uri="{FF2B5EF4-FFF2-40B4-BE49-F238E27FC236}">
                    <a16:creationId xmlns:a16="http://schemas.microsoft.com/office/drawing/2014/main" id="{1F678B9E-C312-43AD-9639-F1D279D1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1475"/>
                <a:ext cx="108" cy="3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48" name="Line 386">
                <a:extLst>
                  <a:ext uri="{FF2B5EF4-FFF2-40B4-BE49-F238E27FC236}">
                    <a16:creationId xmlns:a16="http://schemas.microsoft.com/office/drawing/2014/main" id="{BF425D55-BFA2-42EE-B3B2-6A3D287A5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8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9" name="Line 387">
                <a:extLst>
                  <a:ext uri="{FF2B5EF4-FFF2-40B4-BE49-F238E27FC236}">
                    <a16:creationId xmlns:a16="http://schemas.microsoft.com/office/drawing/2014/main" id="{DD80F7E8-7528-4B55-8F53-5259CB7E1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0" name="Line 388">
                <a:extLst>
                  <a:ext uri="{FF2B5EF4-FFF2-40B4-BE49-F238E27FC236}">
                    <a16:creationId xmlns:a16="http://schemas.microsoft.com/office/drawing/2014/main" id="{82EFC76F-AAB3-4CE1-A7BA-4EDF3582E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1" name="Line 389">
                <a:extLst>
                  <a:ext uri="{FF2B5EF4-FFF2-40B4-BE49-F238E27FC236}">
                    <a16:creationId xmlns:a16="http://schemas.microsoft.com/office/drawing/2014/main" id="{6294FF30-8B50-4874-A6C1-AB70E5C49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2" name="Line 390">
                <a:extLst>
                  <a:ext uri="{FF2B5EF4-FFF2-40B4-BE49-F238E27FC236}">
                    <a16:creationId xmlns:a16="http://schemas.microsoft.com/office/drawing/2014/main" id="{5E405BB8-B1D3-48A6-A3A5-FC669B50B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7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3" name="Line 391">
                <a:extLst>
                  <a:ext uri="{FF2B5EF4-FFF2-40B4-BE49-F238E27FC236}">
                    <a16:creationId xmlns:a16="http://schemas.microsoft.com/office/drawing/2014/main" id="{D80949C1-D20B-45B9-8BE6-033DFD874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428" name="Group 392">
              <a:extLst>
                <a:ext uri="{FF2B5EF4-FFF2-40B4-BE49-F238E27FC236}">
                  <a16:creationId xmlns:a16="http://schemas.microsoft.com/office/drawing/2014/main" id="{C5231730-C0DB-441B-B016-33266CBF33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4" y="3372"/>
              <a:ext cx="108" cy="349"/>
              <a:chOff x="2148" y="1475"/>
              <a:chExt cx="108" cy="349"/>
            </a:xfrm>
          </p:grpSpPr>
          <p:sp>
            <p:nvSpPr>
              <p:cNvPr id="440" name="Rectangle 393">
                <a:extLst>
                  <a:ext uri="{FF2B5EF4-FFF2-40B4-BE49-F238E27FC236}">
                    <a16:creationId xmlns:a16="http://schemas.microsoft.com/office/drawing/2014/main" id="{0283D9B5-4263-47EE-AD0C-801E9CDC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1475"/>
                <a:ext cx="108" cy="3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41" name="Line 394">
                <a:extLst>
                  <a:ext uri="{FF2B5EF4-FFF2-40B4-BE49-F238E27FC236}">
                    <a16:creationId xmlns:a16="http://schemas.microsoft.com/office/drawing/2014/main" id="{45E6DD73-C028-47EB-A58C-7B6D87615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8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2" name="Line 395">
                <a:extLst>
                  <a:ext uri="{FF2B5EF4-FFF2-40B4-BE49-F238E27FC236}">
                    <a16:creationId xmlns:a16="http://schemas.microsoft.com/office/drawing/2014/main" id="{A506AD00-211C-4202-A93D-F43EE496D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3" name="Line 396">
                <a:extLst>
                  <a:ext uri="{FF2B5EF4-FFF2-40B4-BE49-F238E27FC236}">
                    <a16:creationId xmlns:a16="http://schemas.microsoft.com/office/drawing/2014/main" id="{F572E135-F2D7-4FB5-BE17-1926C84C0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4" name="Line 397">
                <a:extLst>
                  <a:ext uri="{FF2B5EF4-FFF2-40B4-BE49-F238E27FC236}">
                    <a16:creationId xmlns:a16="http://schemas.microsoft.com/office/drawing/2014/main" id="{859521F9-2139-49AC-A3F8-4161EBEA6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5" name="Line 398">
                <a:extLst>
                  <a:ext uri="{FF2B5EF4-FFF2-40B4-BE49-F238E27FC236}">
                    <a16:creationId xmlns:a16="http://schemas.microsoft.com/office/drawing/2014/main" id="{E490E9E5-A6BE-4546-9F1C-8E69EBE9A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7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6" name="Line 399">
                <a:extLst>
                  <a:ext uri="{FF2B5EF4-FFF2-40B4-BE49-F238E27FC236}">
                    <a16:creationId xmlns:a16="http://schemas.microsoft.com/office/drawing/2014/main" id="{2EA73824-A656-4D85-BE24-1ACD03A4E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5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429" name="Group 400">
              <a:extLst>
                <a:ext uri="{FF2B5EF4-FFF2-40B4-BE49-F238E27FC236}">
                  <a16:creationId xmlns:a16="http://schemas.microsoft.com/office/drawing/2014/main" id="{27B80E09-442D-4BFC-B33C-5DB743B0D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5" y="3242"/>
              <a:ext cx="128" cy="192"/>
              <a:chOff x="192" y="2544"/>
              <a:chExt cx="192" cy="288"/>
            </a:xfrm>
          </p:grpSpPr>
          <p:sp>
            <p:nvSpPr>
              <p:cNvPr id="434" name="Oval 401">
                <a:extLst>
                  <a:ext uri="{FF2B5EF4-FFF2-40B4-BE49-F238E27FC236}">
                    <a16:creationId xmlns:a16="http://schemas.microsoft.com/office/drawing/2014/main" id="{B75B2DAE-AC54-4E57-8BA0-5A31FA450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5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435" name="Line 402">
                <a:extLst>
                  <a:ext uri="{FF2B5EF4-FFF2-40B4-BE49-F238E27FC236}">
                    <a16:creationId xmlns:a16="http://schemas.microsoft.com/office/drawing/2014/main" id="{8B0AD463-FC53-401F-B324-7248724FA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6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6" name="Line 403">
                <a:extLst>
                  <a:ext uri="{FF2B5EF4-FFF2-40B4-BE49-F238E27FC236}">
                    <a16:creationId xmlns:a16="http://schemas.microsoft.com/office/drawing/2014/main" id="{FC856029-3887-4660-811A-1DBE84B87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7" name="Line 404">
                <a:extLst>
                  <a:ext uri="{FF2B5EF4-FFF2-40B4-BE49-F238E27FC236}">
                    <a16:creationId xmlns:a16="http://schemas.microsoft.com/office/drawing/2014/main" id="{F48FCEE8-B5AA-4E56-9CE5-7B5F86962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" y="27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8" name="Line 405">
                <a:extLst>
                  <a:ext uri="{FF2B5EF4-FFF2-40B4-BE49-F238E27FC236}">
                    <a16:creationId xmlns:a16="http://schemas.microsoft.com/office/drawing/2014/main" id="{AF6C0F0E-82D4-4956-8FDB-7D1E3AC95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9" name="Line 406">
                <a:extLst>
                  <a:ext uri="{FF2B5EF4-FFF2-40B4-BE49-F238E27FC236}">
                    <a16:creationId xmlns:a16="http://schemas.microsoft.com/office/drawing/2014/main" id="{1EFD7E7D-14AC-47FD-B94E-6099C610D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430" name="Line 407">
              <a:extLst>
                <a:ext uri="{FF2B5EF4-FFF2-40B4-BE49-F238E27FC236}">
                  <a16:creationId xmlns:a16="http://schemas.microsoft.com/office/drawing/2014/main" id="{E2D1FEEA-C1A2-471D-A9E9-EE0848C30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2" y="261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  <p:grpSp>
          <p:nvGrpSpPr>
            <p:cNvPr id="431" name="Group 409">
              <a:extLst>
                <a:ext uri="{FF2B5EF4-FFF2-40B4-BE49-F238E27FC236}">
                  <a16:creationId xmlns:a16="http://schemas.microsoft.com/office/drawing/2014/main" id="{191BE0EE-D364-4990-A7F9-F81519CF3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7" y="1994"/>
              <a:ext cx="66" cy="252"/>
              <a:chOff x="4421" y="1758"/>
              <a:chExt cx="66" cy="216"/>
            </a:xfrm>
          </p:grpSpPr>
          <p:sp>
            <p:nvSpPr>
              <p:cNvPr id="432" name="Line 410">
                <a:extLst>
                  <a:ext uri="{FF2B5EF4-FFF2-40B4-BE49-F238E27FC236}">
                    <a16:creationId xmlns:a16="http://schemas.microsoft.com/office/drawing/2014/main" id="{4BE9F891-CD3B-4E76-9DB1-533030EA8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2" y="1800"/>
                <a:ext cx="1" cy="1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3" name="Freeform 411">
                <a:extLst>
                  <a:ext uri="{FF2B5EF4-FFF2-40B4-BE49-F238E27FC236}">
                    <a16:creationId xmlns:a16="http://schemas.microsoft.com/office/drawing/2014/main" id="{B6EF60E9-FBEB-45A0-AEAC-8707B903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758"/>
                <a:ext cx="66" cy="60"/>
              </a:xfrm>
              <a:custGeom>
                <a:avLst/>
                <a:gdLst>
                  <a:gd name="T0" fmla="*/ 66 w 66"/>
                  <a:gd name="T1" fmla="*/ 60 h 60"/>
                  <a:gd name="T2" fmla="*/ 30 w 66"/>
                  <a:gd name="T3" fmla="*/ 0 h 60"/>
                  <a:gd name="T4" fmla="*/ 0 w 66"/>
                  <a:gd name="T5" fmla="*/ 60 h 60"/>
                  <a:gd name="T6" fmla="*/ 66 w 66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0"/>
                  <a:gd name="T14" fmla="*/ 66 w 66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0">
                    <a:moveTo>
                      <a:pt x="66" y="60"/>
                    </a:moveTo>
                    <a:lnTo>
                      <a:pt x="30" y="0"/>
                    </a:lnTo>
                    <a:lnTo>
                      <a:pt x="0" y="6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</p:grpSp>
      <p:sp>
        <p:nvSpPr>
          <p:cNvPr id="194" name="제목 1">
            <a:extLst>
              <a:ext uri="{FF2B5EF4-FFF2-40B4-BE49-F238E27FC236}">
                <a16:creationId xmlns:a16="http://schemas.microsoft.com/office/drawing/2014/main" id="{F404B3DC-D57A-4DAA-B60E-48F66180CBC1}"/>
              </a:ext>
            </a:extLst>
          </p:cNvPr>
          <p:cNvSpPr txBox="1"/>
          <p:nvPr/>
        </p:nvSpPr>
        <p:spPr>
          <a:xfrm>
            <a:off x="1222227" y="22860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Ⅰ. </a:t>
            </a:r>
            <a:r>
              <a:rPr lang="ko-KR" altLang="en-US" sz="2400" dirty="0">
                <a:solidFill>
                  <a:srgbClr val="385D8A"/>
                </a:solidFill>
              </a:rPr>
              <a:t>승강기 전력 시스템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30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582" y="6525345"/>
            <a:ext cx="2744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  <a:cs typeface="+mn-cs"/>
              </a:rPr>
              <a:t>7</a:t>
            </a:r>
          </a:p>
        </p:txBody>
      </p:sp>
      <p:sp>
        <p:nvSpPr>
          <p:cNvPr id="108" name="내용 개체 틀 2"/>
          <p:cNvSpPr>
            <a:spLocks noGrp="1"/>
          </p:cNvSpPr>
          <p:nvPr>
            <p:ph idx="1"/>
          </p:nvPr>
        </p:nvSpPr>
        <p:spPr>
          <a:xfrm>
            <a:off x="1075174" y="692697"/>
            <a:ext cx="4588778" cy="504056"/>
          </a:xfrm>
        </p:spPr>
        <p:txBody>
          <a:bodyPr/>
          <a:lstStyle/>
          <a:p>
            <a:pPr marL="317500" marR="127000" indent="0">
              <a:lnSpc>
                <a:spcPct val="16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kumimoji="0" lang="en-US" altLang="ko-KR" sz="2000" b="1" dirty="0">
                <a:solidFill>
                  <a:srgbClr val="002060"/>
                </a:solidFill>
              </a:rPr>
              <a:t>4. </a:t>
            </a:r>
            <a:r>
              <a:rPr kumimoji="0" lang="ko-KR" altLang="en-US" sz="2000" b="1" dirty="0">
                <a:solidFill>
                  <a:srgbClr val="002060"/>
                </a:solidFill>
              </a:rPr>
              <a:t>제동저항</a:t>
            </a:r>
            <a:r>
              <a:rPr lang="en-US" altLang="ko-KR" b="1" dirty="0">
                <a:solidFill>
                  <a:srgbClr val="002060"/>
                </a:solidFill>
              </a:rPr>
              <a:t>(braking resistance)</a:t>
            </a:r>
            <a:r>
              <a:rPr kumimoji="0" lang="ko-KR" altLang="en-US" b="1" dirty="0">
                <a:solidFill>
                  <a:srgbClr val="002060"/>
                </a:solidFill>
              </a:rPr>
              <a:t> </a:t>
            </a:r>
            <a:endParaRPr kumimoji="0" lang="en-US" altLang="ko-KR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표 57">
            <a:extLst>
              <a:ext uri="{FF2B5EF4-FFF2-40B4-BE49-F238E27FC236}">
                <a16:creationId xmlns:a16="http://schemas.microsoft.com/office/drawing/2014/main" id="{4AC4ECFF-42E1-4D3C-8CF4-07F65E7F9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53482"/>
              </p:ext>
            </p:extLst>
          </p:nvPr>
        </p:nvGraphicFramePr>
        <p:xfrm>
          <a:off x="623392" y="1230586"/>
          <a:ext cx="11233248" cy="507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14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구 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제동저항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회생제동장치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고효율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회생전력 활용여부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코일저항기를 통하여 열로 발산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에어컨 등 냉각설비 추가 필요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저항에서 소모되는 전력을 장치를 이용하여 발전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사용량 대비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15~60%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발전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29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</a:rPr>
                        <a:t>특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설치면적이 크다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발발산을 위한 별도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150W FAN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사용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입력대비 발전효율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96.7%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567869"/>
                  </a:ext>
                </a:extLst>
              </a:tr>
              <a:tr h="146577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적용 개소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승강기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에스컬레이터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크레인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호이스트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컨베이어벨트 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좌 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036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구 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전기저항을 용량에 따라 병열구조로 증감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메탈클레이드 저항 </a:t>
                      </a: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650W / </a:t>
                      </a:r>
                      <a:r>
                        <a:rPr lang="ko-KR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저항값 범위 </a:t>
                      </a: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1Ω ~ 7Ω</a:t>
                      </a:r>
                      <a:endParaRPr lang="ko-KR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인버터 용량에 따라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15,22,30,33,50kW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선정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회생제동장치 </a:t>
                      </a:r>
                      <a:r>
                        <a:rPr lang="en-US" altLang="ko-K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15kW</a:t>
                      </a:r>
                      <a:endParaRPr lang="ko-KR" alt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52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수 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563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가 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ko-K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미쯔비시 제동저항 </a:t>
                      </a:r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(MR-RB137) 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3.9kW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r>
                        <a:rPr lang="ko-KR" altLang="ko-K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120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469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무 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15kg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6.8kg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479410"/>
                  </a:ext>
                </a:extLst>
              </a:tr>
            </a:tbl>
          </a:graphicData>
        </a:graphic>
      </p:graphicFrame>
      <p:pic>
        <p:nvPicPr>
          <p:cNvPr id="1026" name="Picture 2" descr="디바이스마트,RLC/수동소자 &gt; (R) 저항 &gt; 권선저항 &gt; 메탈클레이드 저항(IRM),(주)라라전자,메탈클레이드 저항 IRM2000 J (2Ω ~ 7Ω),저항 값 범위 내에서의 주문 생산 방식 / IRM2000 / 2000W / 저항값 범위 : 2Ω ~ 7Ω">
            <a:extLst>
              <a:ext uri="{FF2B5EF4-FFF2-40B4-BE49-F238E27FC236}">
                <a16:creationId xmlns:a16="http://schemas.microsoft.com/office/drawing/2014/main" id="{0F5F9F79-A270-4344-881D-09E44E5DD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16401" r="6050" b="16401"/>
          <a:stretch/>
        </p:blipFill>
        <p:spPr bwMode="auto">
          <a:xfrm>
            <a:off x="2631681" y="3738769"/>
            <a:ext cx="4248472" cy="13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09B71CA-EDBE-432F-9E19-173F9100BB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0" t="31174" r="6180"/>
          <a:stretch/>
        </p:blipFill>
        <p:spPr>
          <a:xfrm>
            <a:off x="8073874" y="3632101"/>
            <a:ext cx="2972889" cy="1543746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5E9158B0-441A-4275-B09E-13C50EECB32C}"/>
              </a:ext>
            </a:extLst>
          </p:cNvPr>
          <p:cNvSpPr txBox="1"/>
          <p:nvPr/>
        </p:nvSpPr>
        <p:spPr>
          <a:xfrm>
            <a:off x="1222227" y="22860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Ⅰ. </a:t>
            </a:r>
            <a:r>
              <a:rPr lang="ko-KR" altLang="en-US" sz="2400" dirty="0">
                <a:solidFill>
                  <a:srgbClr val="385D8A"/>
                </a:solidFill>
              </a:rPr>
              <a:t>승강기 전력 시스템</a:t>
            </a:r>
            <a:endParaRPr lang="ko-KR" altLang="en-US" sz="2400" dirty="0"/>
          </a:p>
        </p:txBody>
      </p:sp>
      <p:sp>
        <p:nvSpPr>
          <p:cNvPr id="11" name="직사각형 116">
            <a:extLst>
              <a:ext uri="{FF2B5EF4-FFF2-40B4-BE49-F238E27FC236}">
                <a16:creationId xmlns:a16="http://schemas.microsoft.com/office/drawing/2014/main" id="{45814D91-3AE8-4B16-A28D-2061FEBA98A2}"/>
              </a:ext>
            </a:extLst>
          </p:cNvPr>
          <p:cNvSpPr/>
          <p:nvPr/>
        </p:nvSpPr>
        <p:spPr>
          <a:xfrm>
            <a:off x="2891644" y="6309320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 dirty="0">
                <a:latin typeface="맑은 고딕"/>
                <a:ea typeface="맑은 고딕"/>
              </a:rPr>
              <a:t>표 </a:t>
            </a:r>
            <a:r>
              <a:rPr lang="en-US" altLang="ko-KR" sz="1400" b="1" dirty="0">
                <a:latin typeface="맑은 고딕"/>
                <a:ea typeface="맑은 고딕"/>
              </a:rPr>
              <a:t>1 </a:t>
            </a:r>
            <a:r>
              <a:rPr lang="ko-KR" altLang="en-US" sz="1400" b="1" dirty="0">
                <a:latin typeface="맑은 고딕"/>
                <a:ea typeface="맑은 고딕"/>
              </a:rPr>
              <a:t>제동저항과 회생제동장치 비교</a:t>
            </a:r>
          </a:p>
        </p:txBody>
      </p:sp>
    </p:spTree>
    <p:extLst>
      <p:ext uri="{BB962C8B-B14F-4D97-AF65-F5344CB8AC3E}">
        <p14:creationId xmlns:p14="http://schemas.microsoft.com/office/powerpoint/2010/main" val="1105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5582" y="6525345"/>
            <a:ext cx="2744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맑은 고딕"/>
                <a:ea typeface="맑은 고딕"/>
                <a:cs typeface="+mn-cs"/>
              </a:rPr>
              <a:t>8</a:t>
            </a:r>
          </a:p>
        </p:txBody>
      </p:sp>
      <p:sp>
        <p:nvSpPr>
          <p:cNvPr id="135" name="직사각형 116"/>
          <p:cNvSpPr/>
          <p:nvPr/>
        </p:nvSpPr>
        <p:spPr>
          <a:xfrm>
            <a:off x="2891644" y="6225097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 b="1">
                <a:latin typeface="맑은 고딕"/>
                <a:ea typeface="맑은 고딕"/>
              </a:rPr>
              <a:t>그림 </a:t>
            </a:r>
            <a:r>
              <a:rPr lang="en-US" altLang="ko-KR" sz="1400" b="1">
                <a:latin typeface="맑은 고딕"/>
                <a:ea typeface="맑은 고딕"/>
              </a:rPr>
              <a:t>5</a:t>
            </a:r>
            <a:r>
              <a:rPr lang="ko-KR" altLang="en-US" sz="1400" b="1">
                <a:latin typeface="맑은 고딕"/>
                <a:ea typeface="맑은 고딕"/>
              </a:rPr>
              <a:t>. 기존 인버터 제어방식 승강기 시스템</a:t>
            </a:r>
          </a:p>
        </p:txBody>
      </p:sp>
      <p:pic>
        <p:nvPicPr>
          <p:cNvPr id="154" name="그림 153"/>
          <p:cNvPicPr>
            <a:picLocks noChangeAspect="1"/>
          </p:cNvPicPr>
          <p:nvPr/>
        </p:nvPicPr>
        <p:blipFill rotWithShape="1">
          <a:blip r:embed="rId3"/>
          <a:srcRect l="21890" r="25070"/>
          <a:stretch>
            <a:fillRect/>
          </a:stretch>
        </p:blipFill>
        <p:spPr>
          <a:xfrm>
            <a:off x="6600390" y="2135914"/>
            <a:ext cx="2570907" cy="3634960"/>
          </a:xfrm>
          <a:prstGeom prst="rect">
            <a:avLst/>
          </a:prstGeom>
        </p:spPr>
      </p:pic>
      <p:sp>
        <p:nvSpPr>
          <p:cNvPr id="62" name="직사각형 61"/>
          <p:cNvSpPr/>
          <p:nvPr/>
        </p:nvSpPr>
        <p:spPr>
          <a:xfrm>
            <a:off x="945078" y="5156559"/>
            <a:ext cx="4570894" cy="94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400" b="1">
                <a:latin typeface="맑은 고딕"/>
                <a:ea typeface="맑은 고딕"/>
              </a:rPr>
              <a:t>기존 승강기에서 회생제동으로 발생된 전류는 회생</a:t>
            </a:r>
            <a:r>
              <a:rPr lang="en-US" altLang="ko-KR" sz="1400" b="1">
                <a:latin typeface="맑은 고딕"/>
                <a:ea typeface="맑은 고딕"/>
              </a:rPr>
              <a:t>(</a:t>
            </a:r>
            <a:r>
              <a:rPr lang="ko-KR" altLang="en-US" sz="1400" b="1">
                <a:latin typeface="맑은 고딕"/>
                <a:ea typeface="맑은 고딕"/>
              </a:rPr>
              <a:t>제동</a:t>
            </a:r>
            <a:r>
              <a:rPr lang="en-US" altLang="ko-KR" sz="1400" b="1">
                <a:latin typeface="맑은 고딕"/>
                <a:ea typeface="맑은 고딕"/>
              </a:rPr>
              <a:t>)</a:t>
            </a:r>
            <a:r>
              <a:rPr lang="ko-KR" altLang="en-US" sz="1400" b="1">
                <a:latin typeface="맑은 고딕"/>
                <a:ea typeface="맑은 고딕"/>
              </a:rPr>
              <a:t>저항으로 태워진다</a:t>
            </a:r>
            <a:r>
              <a:rPr lang="en-US" altLang="ko-KR" sz="1400" b="1">
                <a:latin typeface="맑은 고딕"/>
                <a:ea typeface="맑은 고딕"/>
              </a:rPr>
              <a:t>.</a:t>
            </a:r>
          </a:p>
          <a:p>
            <a:pPr lvl="0">
              <a:defRPr/>
            </a:pPr>
            <a:r>
              <a:rPr lang="ko-KR" altLang="en-US" sz="1400" b="1">
                <a:latin typeface="맑은 고딕"/>
                <a:ea typeface="맑은 고딕"/>
              </a:rPr>
              <a:t> </a:t>
            </a:r>
            <a:endParaRPr lang="en-US" altLang="ko-KR" sz="1400" b="1">
              <a:latin typeface="맑은 고딕"/>
              <a:ea typeface="맑은 고딕"/>
            </a:endParaRPr>
          </a:p>
        </p:txBody>
      </p:sp>
      <p:sp>
        <p:nvSpPr>
          <p:cNvPr id="43" name="모서리가 둥근 직사각형 581"/>
          <p:cNvSpPr/>
          <p:nvPr/>
        </p:nvSpPr>
        <p:spPr>
          <a:xfrm>
            <a:off x="695400" y="1556792"/>
            <a:ext cx="4985031" cy="4536504"/>
          </a:xfrm>
          <a:prstGeom prst="roundRect">
            <a:avLst>
              <a:gd name="adj" fmla="val 366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63" name="양쪽 모서리가 둥근 사각형 672"/>
          <p:cNvSpPr/>
          <p:nvPr/>
        </p:nvSpPr>
        <p:spPr>
          <a:xfrm>
            <a:off x="1357589" y="1283618"/>
            <a:ext cx="3726107" cy="591766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49000">
                <a:srgbClr val="00CC99"/>
              </a:gs>
              <a:gs pos="50000">
                <a:srgbClr val="009999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1600" b="1">
                <a:solidFill>
                  <a:prstClr val="white"/>
                </a:solidFill>
                <a:latin typeface="맑은 고딕"/>
                <a:ea typeface="맑은 고딕"/>
              </a:rPr>
              <a:t>인버터 제어방식 승강기 시스템</a:t>
            </a:r>
          </a:p>
        </p:txBody>
      </p:sp>
      <p:grpSp>
        <p:nvGrpSpPr>
          <p:cNvPr id="108" name="그룹 107"/>
          <p:cNvGrpSpPr/>
          <p:nvPr/>
        </p:nvGrpSpPr>
        <p:grpSpPr>
          <a:xfrm>
            <a:off x="911321" y="2445270"/>
            <a:ext cx="4472139" cy="1800200"/>
            <a:chOff x="915285" y="2622609"/>
            <a:chExt cx="4472139" cy="1716404"/>
          </a:xfrm>
        </p:grpSpPr>
        <p:grpSp>
          <p:nvGrpSpPr>
            <p:cNvPr id="44" name="그룹 43"/>
            <p:cNvGrpSpPr/>
            <p:nvPr/>
          </p:nvGrpSpPr>
          <p:grpSpPr>
            <a:xfrm>
              <a:off x="915285" y="3409912"/>
              <a:ext cx="706933" cy="457757"/>
              <a:chOff x="3276600" y="1884384"/>
              <a:chExt cx="707906" cy="414725"/>
            </a:xfrm>
          </p:grpSpPr>
          <p:sp>
            <p:nvSpPr>
              <p:cNvPr id="79" name="순서도: 연결자 78"/>
              <p:cNvSpPr/>
              <p:nvPr/>
            </p:nvSpPr>
            <p:spPr>
              <a:xfrm>
                <a:off x="3276600" y="1884386"/>
                <a:ext cx="427850" cy="414722"/>
              </a:xfrm>
              <a:prstGeom prst="flowChartConnector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2800" b="1">
                    <a:solidFill>
                      <a:schemeClr val="tx1"/>
                    </a:solidFill>
                    <a:latin typeface="맑은 고딕"/>
                    <a:ea typeface="맑은 고딕"/>
                  </a:rPr>
                  <a:t>~</a:t>
                </a:r>
                <a:endParaRPr lang="ko-KR" altLang="en-US" sz="2800" b="1">
                  <a:solidFill>
                    <a:schemeClr val="tx1"/>
                  </a:solidFill>
                  <a:latin typeface="맑은 고딕"/>
                  <a:ea typeface="맑은 고딕"/>
                </a:endParaRPr>
              </a:p>
            </p:txBody>
          </p:sp>
          <p:cxnSp>
            <p:nvCxnSpPr>
              <p:cNvPr id="80" name="직선 연결선 79"/>
              <p:cNvCxnSpPr>
                <a:stCxn id="79" idx="6"/>
              </p:cNvCxnSpPr>
              <p:nvPr/>
            </p:nvCxnSpPr>
            <p:spPr>
              <a:xfrm>
                <a:off x="3704450" y="2091747"/>
                <a:ext cx="280056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 flipV="1">
                <a:off x="3493326" y="2299107"/>
                <a:ext cx="49118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 flipV="1">
                <a:off x="3486694" y="1884384"/>
                <a:ext cx="49118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모서리가 둥근 직사각형 588"/>
            <p:cNvSpPr/>
            <p:nvPr/>
          </p:nvSpPr>
          <p:spPr>
            <a:xfrm>
              <a:off x="1642182" y="2860217"/>
              <a:ext cx="2460376" cy="1478796"/>
            </a:xfrm>
            <a:prstGeom prst="roundRect">
              <a:avLst>
                <a:gd name="adj" fmla="val 11415"/>
              </a:avLst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맑은 고딕"/>
                <a:ea typeface="맑은 고딕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335272" y="3214046"/>
              <a:ext cx="605682" cy="8491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맑은 고딕"/>
                <a:ea typeface="맑은 고딕"/>
              </a:endParaRPr>
            </a:p>
          </p:txBody>
        </p:sp>
        <p:cxnSp>
          <p:nvCxnSpPr>
            <p:cNvPr id="47" name="직선 연결선 46"/>
            <p:cNvCxnSpPr/>
            <p:nvPr/>
          </p:nvCxnSpPr>
          <p:spPr>
            <a:xfrm flipV="1">
              <a:off x="2368602" y="3366985"/>
              <a:ext cx="96667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V="1">
              <a:off x="2368602" y="3904882"/>
              <a:ext cx="96667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2588705" y="3686144"/>
              <a:ext cx="0" cy="2251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그룹 49"/>
            <p:cNvGrpSpPr/>
            <p:nvPr/>
          </p:nvGrpSpPr>
          <p:grpSpPr>
            <a:xfrm>
              <a:off x="2458586" y="3584572"/>
              <a:ext cx="260239" cy="107864"/>
              <a:chOff x="7543800" y="3568069"/>
              <a:chExt cx="304800" cy="114300"/>
            </a:xfrm>
          </p:grpSpPr>
          <p:cxnSp>
            <p:nvCxnSpPr>
              <p:cNvPr id="77" name="직선 연결선 76"/>
              <p:cNvCxnSpPr/>
              <p:nvPr/>
            </p:nvCxnSpPr>
            <p:spPr>
              <a:xfrm flipH="1">
                <a:off x="7543800" y="3568069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/>
              <p:cNvCxnSpPr/>
              <p:nvPr/>
            </p:nvCxnSpPr>
            <p:spPr>
              <a:xfrm flipH="1">
                <a:off x="7543800" y="3682369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직선 연결선 50"/>
            <p:cNvCxnSpPr/>
            <p:nvPr/>
          </p:nvCxnSpPr>
          <p:spPr>
            <a:xfrm>
              <a:off x="2588705" y="3365979"/>
              <a:ext cx="0" cy="2251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그룹 51"/>
            <p:cNvGrpSpPr/>
            <p:nvPr/>
          </p:nvGrpSpPr>
          <p:grpSpPr>
            <a:xfrm>
              <a:off x="3382056" y="3380588"/>
              <a:ext cx="490036" cy="496508"/>
              <a:chOff x="7207200" y="3126367"/>
              <a:chExt cx="773218" cy="708813"/>
            </a:xfrm>
          </p:grpSpPr>
          <p:cxnSp>
            <p:nvCxnSpPr>
              <p:cNvPr id="70" name="직선 연결선 69"/>
              <p:cNvCxnSpPr/>
              <p:nvPr/>
            </p:nvCxnSpPr>
            <p:spPr>
              <a:xfrm>
                <a:off x="7207200" y="3478447"/>
                <a:ext cx="1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/>
              <p:cNvCxnSpPr/>
              <p:nvPr/>
            </p:nvCxnSpPr>
            <p:spPr>
              <a:xfrm>
                <a:off x="7324725" y="3316269"/>
                <a:ext cx="0" cy="3285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/>
              <p:cNvCxnSpPr/>
              <p:nvPr/>
            </p:nvCxnSpPr>
            <p:spPr>
              <a:xfrm>
                <a:off x="7429501" y="3126367"/>
                <a:ext cx="1" cy="7088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/>
              <p:cNvCxnSpPr/>
              <p:nvPr/>
            </p:nvCxnSpPr>
            <p:spPr>
              <a:xfrm>
                <a:off x="7870802" y="3327104"/>
                <a:ext cx="1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이등변 삼각형 73"/>
              <p:cNvSpPr/>
              <p:nvPr/>
            </p:nvSpPr>
            <p:spPr>
              <a:xfrm>
                <a:off x="7872418" y="3316269"/>
                <a:ext cx="108000" cy="216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  <p:sp>
            <p:nvSpPr>
              <p:cNvPr id="75" name="양쪽 모서리가 잘린 사각형 603"/>
              <p:cNvSpPr/>
              <p:nvPr/>
            </p:nvSpPr>
            <p:spPr>
              <a:xfrm rot="16200000">
                <a:off x="7338647" y="3220450"/>
                <a:ext cx="677009" cy="4953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  <p:sp>
            <p:nvSpPr>
              <p:cNvPr id="76" name="이등변 삼각형 75"/>
              <p:cNvSpPr/>
              <p:nvPr/>
            </p:nvSpPr>
            <p:spPr>
              <a:xfrm rot="7976057">
                <a:off x="7523142" y="3600617"/>
                <a:ext cx="108000" cy="216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3" name="직사각형 52"/>
            <p:cNvSpPr/>
            <p:nvPr/>
          </p:nvSpPr>
          <p:spPr>
            <a:xfrm>
              <a:off x="1762920" y="3214046"/>
              <a:ext cx="605682" cy="8491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 b="1">
                <a:latin typeface="맑은 고딕"/>
                <a:ea typeface="맑은 고딕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2005934" y="3535650"/>
              <a:ext cx="101705" cy="221509"/>
              <a:chOff x="4800600" y="3499883"/>
              <a:chExt cx="81366" cy="160333"/>
            </a:xfrm>
          </p:grpSpPr>
          <p:cxnSp>
            <p:nvCxnSpPr>
              <p:cNvPr id="68" name="직선 연결선 67"/>
              <p:cNvCxnSpPr/>
              <p:nvPr/>
            </p:nvCxnSpPr>
            <p:spPr>
              <a:xfrm>
                <a:off x="4800600" y="3507925"/>
                <a:ext cx="801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이등변 삼각형 68"/>
              <p:cNvSpPr/>
              <p:nvPr/>
            </p:nvSpPr>
            <p:spPr>
              <a:xfrm>
                <a:off x="4801800" y="3499883"/>
                <a:ext cx="80166" cy="16033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b="1">
                  <a:latin typeface="맑은 고딕"/>
                  <a:ea typeface="맑은 고딕"/>
                </a:endParaRPr>
              </a:p>
            </p:txBody>
          </p:sp>
        </p:grpSp>
        <p:cxnSp>
          <p:nvCxnSpPr>
            <p:cNvPr id="55" name="직선 연결선 54"/>
            <p:cNvCxnSpPr/>
            <p:nvPr/>
          </p:nvCxnSpPr>
          <p:spPr>
            <a:xfrm>
              <a:off x="2058704" y="3444031"/>
              <a:ext cx="0" cy="4327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직사각형 55"/>
            <p:cNvSpPr/>
            <p:nvPr/>
          </p:nvSpPr>
          <p:spPr>
            <a:xfrm>
              <a:off x="1774400" y="2942277"/>
              <a:ext cx="597479" cy="225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>
                  <a:latin typeface="맑은 고딕"/>
                  <a:ea typeface="맑은 고딕"/>
                </a:rPr>
                <a:t>컨버터</a:t>
              </a: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3375082" y="2947524"/>
              <a:ext cx="596997" cy="229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>
                  <a:latin typeface="맑은 고딕"/>
                  <a:ea typeface="맑은 고딕"/>
                </a:rPr>
                <a:t>인버터</a:t>
              </a: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4"/>
            <a:srcRect l="5230" t="1970" r="6500" b="8030"/>
            <a:stretch>
              <a:fillRect/>
            </a:stretch>
          </p:blipFill>
          <p:spPr>
            <a:xfrm flipH="1">
              <a:off x="4151744" y="3034433"/>
              <a:ext cx="1235680" cy="10562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" name="그룹 58"/>
            <p:cNvGrpSpPr/>
            <p:nvPr/>
          </p:nvGrpSpPr>
          <p:grpSpPr>
            <a:xfrm>
              <a:off x="4102557" y="3376141"/>
              <a:ext cx="229397" cy="457757"/>
              <a:chOff x="6190205" y="1925666"/>
              <a:chExt cx="1147483" cy="485072"/>
            </a:xfrm>
          </p:grpSpPr>
          <p:cxnSp>
            <p:nvCxnSpPr>
              <p:cNvPr id="66" name="직선 연결선 65"/>
              <p:cNvCxnSpPr/>
              <p:nvPr/>
            </p:nvCxnSpPr>
            <p:spPr>
              <a:xfrm flipV="1">
                <a:off x="6205493" y="2410736"/>
                <a:ext cx="1132195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6"/>
              <p:cNvCxnSpPr/>
              <p:nvPr/>
            </p:nvCxnSpPr>
            <p:spPr>
              <a:xfrm flipV="1">
                <a:off x="6190205" y="1925666"/>
                <a:ext cx="1132195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모서리가 둥근 직사각형 616"/>
            <p:cNvSpPr/>
            <p:nvPr/>
          </p:nvSpPr>
          <p:spPr>
            <a:xfrm>
              <a:off x="2875021" y="3214046"/>
              <a:ext cx="286886" cy="849171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000" b="1" dirty="0">
                  <a:latin typeface="맑은 고딕"/>
                  <a:ea typeface="맑은 고딕"/>
                </a:rPr>
                <a:t>회생저</a:t>
              </a:r>
            </a:p>
            <a:p>
              <a:pPr algn="ctr">
                <a:defRPr/>
              </a:pPr>
              <a:r>
                <a:rPr lang="ko-KR" altLang="en-US" sz="1000" b="1" dirty="0">
                  <a:latin typeface="맑은 고딕"/>
                  <a:ea typeface="맑은 고딕"/>
                </a:rPr>
                <a:t>항</a:t>
              </a: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729958" y="2894213"/>
              <a:ext cx="505827" cy="280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직사각형 63"/>
            <p:cNvSpPr/>
            <p:nvPr/>
          </p:nvSpPr>
          <p:spPr>
            <a:xfrm>
              <a:off x="2646705" y="4036953"/>
              <a:ext cx="639574" cy="20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rgbClr val="FF0000"/>
                  </a:solidFill>
                  <a:latin typeface="맑은 고딕"/>
                  <a:ea typeface="맑은 고딕"/>
                </a:rPr>
                <a:t>DC 700V</a:t>
              </a:r>
              <a:endParaRPr lang="ko-KR" altLang="en-US" sz="800" b="1">
                <a:solidFill>
                  <a:srgbClr val="FF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923602" y="3105810"/>
              <a:ext cx="638652" cy="206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rgbClr val="FF0000"/>
                  </a:solidFill>
                  <a:latin typeface="맑은 고딕"/>
                  <a:ea typeface="맑은 고딕"/>
                </a:rPr>
                <a:t>AC</a:t>
              </a:r>
              <a:r>
                <a:rPr lang="ko-KR" altLang="en-US" sz="800" b="1">
                  <a:solidFill>
                    <a:srgbClr val="FF0000"/>
                  </a:solidFill>
                  <a:latin typeface="맑은 고딕"/>
                  <a:ea typeface="맑은 고딕"/>
                </a:rPr>
                <a:t> </a:t>
              </a:r>
              <a:r>
                <a:rPr lang="en-US" altLang="ko-KR" sz="800" b="1">
                  <a:solidFill>
                    <a:srgbClr val="FF0000"/>
                  </a:solidFill>
                  <a:latin typeface="맑은 고딕"/>
                  <a:ea typeface="맑은 고딕"/>
                </a:rPr>
                <a:t>380V</a:t>
              </a:r>
              <a:endParaRPr lang="ko-KR" altLang="en-US" sz="800" b="1">
                <a:solidFill>
                  <a:srgbClr val="FF0000"/>
                </a:solidFill>
                <a:latin typeface="맑은 고딕"/>
                <a:ea typeface="맑은 고딕"/>
              </a:endParaRPr>
            </a:p>
          </p:txBody>
        </p:sp>
        <p:cxnSp>
          <p:nvCxnSpPr>
            <p:cNvPr id="107" name="직선 화살표 연결선 106"/>
            <p:cNvCxnSpPr/>
            <p:nvPr/>
          </p:nvCxnSpPr>
          <p:spPr>
            <a:xfrm flipH="1">
              <a:off x="3235786" y="2957439"/>
              <a:ext cx="63528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직사각형 108"/>
            <p:cNvSpPr/>
            <p:nvPr/>
          </p:nvSpPr>
          <p:spPr>
            <a:xfrm>
              <a:off x="3221736" y="2622608"/>
              <a:ext cx="721768" cy="227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>
                  <a:latin typeface="맑은 고딕"/>
                  <a:ea typeface="맑은 고딕"/>
                </a:rPr>
                <a:t>회생전류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60651" y="5755664"/>
            <a:ext cx="1537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200" b="1" dirty="0">
                <a:latin typeface="맑은 고딕"/>
                <a:ea typeface="맑은 고딕"/>
              </a:rPr>
              <a:t>승강기 제어반 사진</a:t>
            </a:r>
          </a:p>
        </p:txBody>
      </p:sp>
      <p:sp>
        <p:nvSpPr>
          <p:cNvPr id="134" name="모서리가 둥근 직사각형 581"/>
          <p:cNvSpPr/>
          <p:nvPr/>
        </p:nvSpPr>
        <p:spPr>
          <a:xfrm>
            <a:off x="6511570" y="1556792"/>
            <a:ext cx="4985030" cy="4536504"/>
          </a:xfrm>
          <a:prstGeom prst="roundRect">
            <a:avLst>
              <a:gd name="adj" fmla="val 366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150" name="양쪽 모서리가 둥근 사각형 672"/>
          <p:cNvSpPr/>
          <p:nvPr/>
        </p:nvSpPr>
        <p:spPr>
          <a:xfrm>
            <a:off x="7215433" y="1273913"/>
            <a:ext cx="3726107" cy="591766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49000">
                <a:srgbClr val="00CC99"/>
              </a:gs>
              <a:gs pos="50000">
                <a:srgbClr val="009999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SzPct val="90000"/>
              <a:defRPr/>
            </a:pPr>
            <a:r>
              <a:rPr lang="ko-KR" altLang="en-US" sz="1600" b="1" dirty="0">
                <a:solidFill>
                  <a:prstClr val="white"/>
                </a:solidFill>
                <a:latin typeface="맑은 고딕"/>
                <a:ea typeface="맑은 고딕"/>
              </a:rPr>
              <a:t>기존 인버터 제어방식 제어반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9316252" y="5737339"/>
            <a:ext cx="205834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200" b="1">
                <a:latin typeface="맑은 고딕"/>
                <a:ea typeface="맑은 고딕"/>
              </a:rPr>
              <a:t>회생전류 소모 열영상 사진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353146" y="2808197"/>
            <a:ext cx="1240155" cy="26299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FFFF00"/>
                </a:solidFill>
                <a:latin typeface="맑은 고딕"/>
                <a:ea typeface="맑은 고딕"/>
              </a:rPr>
              <a:t>회생(제동)저항</a:t>
            </a:r>
          </a:p>
        </p:txBody>
      </p:sp>
      <p:pic>
        <p:nvPicPr>
          <p:cNvPr id="155" name="그림 154"/>
          <p:cNvPicPr>
            <a:picLocks noChangeAspect="1"/>
          </p:cNvPicPr>
          <p:nvPr/>
        </p:nvPicPr>
        <p:blipFill rotWithShape="1">
          <a:blip r:embed="rId6"/>
          <a:srcRect t="26490" b="13510"/>
          <a:stretch>
            <a:fillRect/>
          </a:stretch>
        </p:blipFill>
        <p:spPr>
          <a:xfrm>
            <a:off x="9348636" y="3844248"/>
            <a:ext cx="1944440" cy="186391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/>
          <a:srcRect t="23130" b="26060"/>
          <a:stretch>
            <a:fillRect/>
          </a:stretch>
        </p:blipFill>
        <p:spPr>
          <a:xfrm>
            <a:off x="9350319" y="2132856"/>
            <a:ext cx="1948590" cy="13201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96916" y="3452977"/>
            <a:ext cx="1745788" cy="26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200" b="1">
                <a:latin typeface="맑은 고딕"/>
                <a:ea typeface="맑은 고딕"/>
              </a:rPr>
              <a:t>승강기 적용된 저항기</a:t>
            </a:r>
          </a:p>
        </p:txBody>
      </p:sp>
      <p:sp>
        <p:nvSpPr>
          <p:cNvPr id="83" name="타원 82"/>
          <p:cNvSpPr/>
          <p:nvPr/>
        </p:nvSpPr>
        <p:spPr>
          <a:xfrm>
            <a:off x="4583614" y="4313298"/>
            <a:ext cx="897723" cy="832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1600" b="1">
                <a:latin typeface="맑은 고딕"/>
                <a:ea typeface="맑은 고딕"/>
              </a:rPr>
              <a:t>발열</a:t>
            </a:r>
            <a:endParaRPr lang="en-US" altLang="ko-KR" sz="1600" b="1">
              <a:latin typeface="맑은 고딕"/>
              <a:ea typeface="맑은 고딕"/>
            </a:endParaRPr>
          </a:p>
        </p:txBody>
      </p:sp>
      <p:pic>
        <p:nvPicPr>
          <p:cNvPr id="87" name="Picture 2">
            <a:extLst>
              <a:ext uri="{FF2B5EF4-FFF2-40B4-BE49-F238E27FC236}">
                <a16:creationId xmlns:a16="http://schemas.microsoft.com/office/drawing/2014/main" id="{E6A7C3E1-FB46-4B7A-9230-E32500A20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940" t="46930" r="12590" b="17440"/>
          <a:stretch>
            <a:fillRect/>
          </a:stretch>
        </p:blipFill>
        <p:spPr>
          <a:xfrm rot="6663541">
            <a:off x="3429851" y="3654232"/>
            <a:ext cx="683304" cy="167235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내용 개체 틀 2">
            <a:extLst>
              <a:ext uri="{FF2B5EF4-FFF2-40B4-BE49-F238E27FC236}">
                <a16:creationId xmlns:a16="http://schemas.microsoft.com/office/drawing/2014/main" id="{DA5E847D-F51D-4360-BB0C-74126D874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174" y="692697"/>
            <a:ext cx="4588778" cy="504056"/>
          </a:xfrm>
        </p:spPr>
        <p:txBody>
          <a:bodyPr/>
          <a:lstStyle/>
          <a:p>
            <a:pPr marL="317500" marR="127000" indent="0">
              <a:lnSpc>
                <a:spcPct val="16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kumimoji="0" lang="en-US" altLang="ko-KR" sz="2000" b="1" dirty="0">
                <a:solidFill>
                  <a:srgbClr val="002060"/>
                </a:solidFill>
              </a:rPr>
              <a:t>4. </a:t>
            </a:r>
            <a:r>
              <a:rPr kumimoji="0" lang="ko-KR" altLang="en-US" sz="2000" b="1" dirty="0">
                <a:solidFill>
                  <a:srgbClr val="002060"/>
                </a:solidFill>
              </a:rPr>
              <a:t>제동저항</a:t>
            </a:r>
            <a:r>
              <a:rPr lang="en-US" altLang="ko-KR" b="1" dirty="0">
                <a:solidFill>
                  <a:srgbClr val="002060"/>
                </a:solidFill>
              </a:rPr>
              <a:t>(braking resistance)</a:t>
            </a:r>
            <a:r>
              <a:rPr kumimoji="0" lang="ko-KR" altLang="en-US" b="1" dirty="0">
                <a:solidFill>
                  <a:srgbClr val="002060"/>
                </a:solidFill>
              </a:rPr>
              <a:t> </a:t>
            </a:r>
            <a:endParaRPr kumimoji="0" lang="en-US" altLang="ko-KR" sz="1600" b="1" dirty="0">
              <a:solidFill>
                <a:srgbClr val="002060"/>
              </a:solidFill>
            </a:endParaRPr>
          </a:p>
        </p:txBody>
      </p:sp>
      <p:sp>
        <p:nvSpPr>
          <p:cNvPr id="88" name="제목 1">
            <a:extLst>
              <a:ext uri="{FF2B5EF4-FFF2-40B4-BE49-F238E27FC236}">
                <a16:creationId xmlns:a16="http://schemas.microsoft.com/office/drawing/2014/main" id="{69A8CC4D-FCB6-47E4-BBE9-D488A28D9AFC}"/>
              </a:ext>
            </a:extLst>
          </p:cNvPr>
          <p:cNvSpPr txBox="1"/>
          <p:nvPr/>
        </p:nvSpPr>
        <p:spPr>
          <a:xfrm>
            <a:off x="1222227" y="228600"/>
            <a:ext cx="6929438" cy="6477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1818FF"/>
                </a:solidFill>
                <a:latin typeface="HY견고딕"/>
                <a:ea typeface="HY견고딕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66CC"/>
                </a:solidFill>
                <a:latin typeface="Tahoma"/>
                <a:ea typeface="굴림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srgbClr val="385D8A"/>
                </a:solidFill>
              </a:rPr>
              <a:t>Ⅰ. </a:t>
            </a:r>
            <a:r>
              <a:rPr lang="ko-KR" altLang="en-US" sz="2400" dirty="0">
                <a:solidFill>
                  <a:srgbClr val="385D8A"/>
                </a:solidFill>
              </a:rPr>
              <a:t>승강기 전력 시스템</a:t>
            </a:r>
            <a:endParaRPr lang="ko-KR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모자이크">
  <a:themeElements>
    <a:clrScheme name="모자이크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모자이크">
      <a:majorFont>
        <a:latin typeface="Tahoma"/>
        <a:ea typeface="굴림"/>
        <a:cs typeface=""/>
      </a:majorFont>
      <a:minorFont>
        <a:latin typeface="Tahom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1443</Words>
  <Application>Microsoft Office PowerPoint</Application>
  <PresentationFormat>와이드스크린</PresentationFormat>
  <Paragraphs>360</Paragraphs>
  <Slides>28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1" baseType="lpstr">
      <vt:lpstr>HY견고딕</vt:lpstr>
      <vt:lpstr>HY헤드라인M</vt:lpstr>
      <vt:lpstr>굴림</vt:lpstr>
      <vt:lpstr>굴림체</vt:lpstr>
      <vt:lpstr>맑은 고딕</vt:lpstr>
      <vt:lpstr>맑은고딕</vt:lpstr>
      <vt:lpstr>Arial Black</vt:lpstr>
      <vt:lpstr>Calibri</vt:lpstr>
      <vt:lpstr>Tahoma</vt:lpstr>
      <vt:lpstr>Times New Roman</vt:lpstr>
      <vt:lpstr>Wingdings</vt:lpstr>
      <vt:lpstr>모자이크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II. 정전 사례</vt:lpstr>
      <vt:lpstr>II. 정전 사례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Simple Banner</dc:title>
  <dc:creator>Showeet.com</dc:creator>
  <dc:description>Free template released by Showeet.com</dc:description>
  <cp:lastModifiedBy>주식회에너지파트너</cp:lastModifiedBy>
  <cp:revision>1710</cp:revision>
  <cp:lastPrinted>2021-08-18T00:20:47Z</cp:lastPrinted>
  <dcterms:created xsi:type="dcterms:W3CDTF">2011-07-08T11:03:43Z</dcterms:created>
  <dcterms:modified xsi:type="dcterms:W3CDTF">2021-08-18T04:35:40Z</dcterms:modified>
  <cp:category>Templates</cp:category>
  <cp:version/>
</cp:coreProperties>
</file>